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7" r:id="rId1"/>
  </p:sldMasterIdLst>
  <p:sldIdLst>
    <p:sldId id="256" r:id="rId2"/>
    <p:sldId id="257" r:id="rId3"/>
    <p:sldId id="295" r:id="rId4"/>
    <p:sldId id="300" r:id="rId5"/>
    <p:sldId id="324" r:id="rId6"/>
    <p:sldId id="325" r:id="rId7"/>
    <p:sldId id="326" r:id="rId8"/>
    <p:sldId id="327" r:id="rId9"/>
    <p:sldId id="301" r:id="rId10"/>
    <p:sldId id="304" r:id="rId11"/>
    <p:sldId id="299" r:id="rId12"/>
    <p:sldId id="284" r:id="rId13"/>
    <p:sldId id="287" r:id="rId14"/>
    <p:sldId id="302" r:id="rId15"/>
    <p:sldId id="305" r:id="rId16"/>
    <p:sldId id="306" r:id="rId17"/>
    <p:sldId id="308" r:id="rId18"/>
    <p:sldId id="307" r:id="rId19"/>
    <p:sldId id="309" r:id="rId20"/>
    <p:sldId id="310" r:id="rId21"/>
    <p:sldId id="303" r:id="rId22"/>
    <p:sldId id="298" r:id="rId23"/>
    <p:sldId id="297" r:id="rId24"/>
    <p:sldId id="296" r:id="rId25"/>
    <p:sldId id="311" r:id="rId26"/>
    <p:sldId id="313" r:id="rId27"/>
    <p:sldId id="316" r:id="rId28"/>
    <p:sldId id="314" r:id="rId29"/>
    <p:sldId id="315" r:id="rId30"/>
    <p:sldId id="317" r:id="rId31"/>
    <p:sldId id="312" r:id="rId32"/>
    <p:sldId id="318" r:id="rId33"/>
    <p:sldId id="322" r:id="rId34"/>
    <p:sldId id="323" r:id="rId35"/>
    <p:sldId id="319" r:id="rId36"/>
    <p:sldId id="321" r:id="rId37"/>
    <p:sldId id="320" r:id="rId38"/>
    <p:sldId id="285" r:id="rId39"/>
    <p:sldId id="286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E3A2DC-12E1-4208-BEC1-3C0F359AC227}" type="doc">
      <dgm:prSet loTypeId="urn:microsoft.com/office/officeart/2005/8/layout/bProcess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4F656297-94E8-4B8B-A3DD-3FBE0BAF1D7C}">
      <dgm:prSet phldrT="[Text]"/>
      <dgm:spPr/>
      <dgm:t>
        <a:bodyPr/>
        <a:lstStyle/>
        <a:p>
          <a:r>
            <a:rPr lang="pl-PL" dirty="0"/>
            <a:t>The idea</a:t>
          </a:r>
          <a:endParaRPr lang="en-GB" dirty="0"/>
        </a:p>
      </dgm:t>
    </dgm:pt>
    <dgm:pt modelId="{9D111C34-C9C8-4C12-B510-37FFBC2D8700}" type="parTrans" cxnId="{6AAD26A8-E3F0-4EA4-B79A-1FB5A8A8F642}">
      <dgm:prSet/>
      <dgm:spPr/>
      <dgm:t>
        <a:bodyPr/>
        <a:lstStyle/>
        <a:p>
          <a:endParaRPr lang="en-GB"/>
        </a:p>
      </dgm:t>
    </dgm:pt>
    <dgm:pt modelId="{4BA4820D-75EF-4F4C-BF02-56F3ABC6F501}" type="sibTrans" cxnId="{6AAD26A8-E3F0-4EA4-B79A-1FB5A8A8F642}">
      <dgm:prSet/>
      <dgm:spPr/>
      <dgm:t>
        <a:bodyPr/>
        <a:lstStyle/>
        <a:p>
          <a:endParaRPr lang="en-GB"/>
        </a:p>
      </dgm:t>
    </dgm:pt>
    <dgm:pt modelId="{89B5987D-2A06-4FB9-8144-47E3537258DD}">
      <dgm:prSet phldrT="[Text]"/>
      <dgm:spPr/>
      <dgm:t>
        <a:bodyPr/>
        <a:lstStyle/>
        <a:p>
          <a:r>
            <a:rPr lang="pl-PL" dirty="0"/>
            <a:t>Materials and </a:t>
          </a:r>
          <a:r>
            <a:rPr lang="pl-PL" dirty="0" err="1"/>
            <a:t>methods</a:t>
          </a:r>
          <a:r>
            <a:rPr lang="pl-PL" dirty="0"/>
            <a:t> </a:t>
          </a:r>
          <a:endParaRPr lang="en-GB" dirty="0"/>
        </a:p>
      </dgm:t>
    </dgm:pt>
    <dgm:pt modelId="{BE24C239-536D-42CF-A3DE-40CBFF7A1C05}" type="parTrans" cxnId="{9038BB59-F440-476C-9B2F-58E852FF5805}">
      <dgm:prSet/>
      <dgm:spPr/>
      <dgm:t>
        <a:bodyPr/>
        <a:lstStyle/>
        <a:p>
          <a:endParaRPr lang="en-GB"/>
        </a:p>
      </dgm:t>
    </dgm:pt>
    <dgm:pt modelId="{937A63E8-85B9-4137-AE6D-AABCE3450DA8}" type="sibTrans" cxnId="{9038BB59-F440-476C-9B2F-58E852FF5805}">
      <dgm:prSet/>
      <dgm:spPr/>
      <dgm:t>
        <a:bodyPr/>
        <a:lstStyle/>
        <a:p>
          <a:endParaRPr lang="en-GB"/>
        </a:p>
      </dgm:t>
    </dgm:pt>
    <dgm:pt modelId="{3DD7104A-D17D-4E61-B607-D73CF3277E7A}">
      <dgm:prSet phldrT="[Text]"/>
      <dgm:spPr/>
      <dgm:t>
        <a:bodyPr/>
        <a:lstStyle/>
        <a:p>
          <a:r>
            <a:rPr lang="pl-PL" dirty="0"/>
            <a:t>Timing</a:t>
          </a:r>
          <a:endParaRPr lang="en-GB" dirty="0"/>
        </a:p>
      </dgm:t>
    </dgm:pt>
    <dgm:pt modelId="{D10FF1E1-97EA-4996-92DD-6363A5672E59}" type="parTrans" cxnId="{9D773135-8064-4812-8C0F-2EE6A54EBB6C}">
      <dgm:prSet/>
      <dgm:spPr/>
      <dgm:t>
        <a:bodyPr/>
        <a:lstStyle/>
        <a:p>
          <a:endParaRPr lang="en-GB"/>
        </a:p>
      </dgm:t>
    </dgm:pt>
    <dgm:pt modelId="{52184B40-D411-4498-9D72-247B34DECBAC}" type="sibTrans" cxnId="{9D773135-8064-4812-8C0F-2EE6A54EBB6C}">
      <dgm:prSet/>
      <dgm:spPr/>
      <dgm:t>
        <a:bodyPr/>
        <a:lstStyle/>
        <a:p>
          <a:endParaRPr lang="en-GB"/>
        </a:p>
      </dgm:t>
    </dgm:pt>
    <dgm:pt modelId="{412AFCCD-8105-4380-B441-02A3339E9DF2}" type="pres">
      <dgm:prSet presAssocID="{32E3A2DC-12E1-4208-BEC1-3C0F359AC227}" presName="diagram" presStyleCnt="0">
        <dgm:presLayoutVars>
          <dgm:dir/>
          <dgm:resizeHandles/>
        </dgm:presLayoutVars>
      </dgm:prSet>
      <dgm:spPr/>
    </dgm:pt>
    <dgm:pt modelId="{BCD2207A-E17B-4281-8288-80578118AA85}" type="pres">
      <dgm:prSet presAssocID="{4F656297-94E8-4B8B-A3DD-3FBE0BAF1D7C}" presName="firstNode" presStyleLbl="node1" presStyleIdx="0" presStyleCnt="3" custLinFactNeighborX="-6968" custLinFactNeighborY="-2232">
        <dgm:presLayoutVars>
          <dgm:bulletEnabled val="1"/>
        </dgm:presLayoutVars>
      </dgm:prSet>
      <dgm:spPr/>
    </dgm:pt>
    <dgm:pt modelId="{16530062-A2FC-4CE7-8363-F86E303FC88C}" type="pres">
      <dgm:prSet presAssocID="{4BA4820D-75EF-4F4C-BF02-56F3ABC6F501}" presName="sibTrans" presStyleLbl="sibTrans2D1" presStyleIdx="0" presStyleCnt="2"/>
      <dgm:spPr/>
    </dgm:pt>
    <dgm:pt modelId="{1F058F19-7BB2-4056-B315-85D62797423D}" type="pres">
      <dgm:prSet presAssocID="{89B5987D-2A06-4FB9-8144-47E3537258DD}" presName="middleNode" presStyleCnt="0"/>
      <dgm:spPr/>
    </dgm:pt>
    <dgm:pt modelId="{879A11C9-C5E1-4CB6-903E-0E2C1083C847}" type="pres">
      <dgm:prSet presAssocID="{89B5987D-2A06-4FB9-8144-47E3537258DD}" presName="padding" presStyleLbl="node1" presStyleIdx="0" presStyleCnt="3"/>
      <dgm:spPr/>
    </dgm:pt>
    <dgm:pt modelId="{02CDA0F8-6842-4A00-BC9A-0A4765827F5F}" type="pres">
      <dgm:prSet presAssocID="{89B5987D-2A06-4FB9-8144-47E3537258DD}" presName="shape" presStyleLbl="node1" presStyleIdx="1" presStyleCnt="3">
        <dgm:presLayoutVars>
          <dgm:bulletEnabled val="1"/>
        </dgm:presLayoutVars>
      </dgm:prSet>
      <dgm:spPr/>
    </dgm:pt>
    <dgm:pt modelId="{4A083C3C-0B95-4F8B-80A0-DC138FE94684}" type="pres">
      <dgm:prSet presAssocID="{937A63E8-85B9-4137-AE6D-AABCE3450DA8}" presName="sibTrans" presStyleLbl="sibTrans2D1" presStyleIdx="1" presStyleCnt="2"/>
      <dgm:spPr/>
    </dgm:pt>
    <dgm:pt modelId="{C6FD5A84-BBE9-4544-BDC7-48AE05CCF089}" type="pres">
      <dgm:prSet presAssocID="{3DD7104A-D17D-4E61-B607-D73CF3277E7A}" presName="lastNode" presStyleLbl="node1" presStyleIdx="2" presStyleCnt="3" custLinFactNeighborX="-15995" custLinFactNeighborY="-667">
        <dgm:presLayoutVars>
          <dgm:bulletEnabled val="1"/>
        </dgm:presLayoutVars>
      </dgm:prSet>
      <dgm:spPr/>
    </dgm:pt>
  </dgm:ptLst>
  <dgm:cxnLst>
    <dgm:cxn modelId="{9D773135-8064-4812-8C0F-2EE6A54EBB6C}" srcId="{32E3A2DC-12E1-4208-BEC1-3C0F359AC227}" destId="{3DD7104A-D17D-4E61-B607-D73CF3277E7A}" srcOrd="2" destOrd="0" parTransId="{D10FF1E1-97EA-4996-92DD-6363A5672E59}" sibTransId="{52184B40-D411-4498-9D72-247B34DECBAC}"/>
    <dgm:cxn modelId="{C9014CE7-1712-4948-8C21-806219910257}" type="presOf" srcId="{937A63E8-85B9-4137-AE6D-AABCE3450DA8}" destId="{4A083C3C-0B95-4F8B-80A0-DC138FE94684}" srcOrd="0" destOrd="0" presId="urn:microsoft.com/office/officeart/2005/8/layout/bProcess2"/>
    <dgm:cxn modelId="{9038BB59-F440-476C-9B2F-58E852FF5805}" srcId="{32E3A2DC-12E1-4208-BEC1-3C0F359AC227}" destId="{89B5987D-2A06-4FB9-8144-47E3537258DD}" srcOrd="1" destOrd="0" parTransId="{BE24C239-536D-42CF-A3DE-40CBFF7A1C05}" sibTransId="{937A63E8-85B9-4137-AE6D-AABCE3450DA8}"/>
    <dgm:cxn modelId="{6AAD26A8-E3F0-4EA4-B79A-1FB5A8A8F642}" srcId="{32E3A2DC-12E1-4208-BEC1-3C0F359AC227}" destId="{4F656297-94E8-4B8B-A3DD-3FBE0BAF1D7C}" srcOrd="0" destOrd="0" parTransId="{9D111C34-C9C8-4C12-B510-37FFBC2D8700}" sibTransId="{4BA4820D-75EF-4F4C-BF02-56F3ABC6F501}"/>
    <dgm:cxn modelId="{5C2A96DF-FD91-4DC7-A1C3-37C8A51E5274}" type="presOf" srcId="{32E3A2DC-12E1-4208-BEC1-3C0F359AC227}" destId="{412AFCCD-8105-4380-B441-02A3339E9DF2}" srcOrd="0" destOrd="0" presId="urn:microsoft.com/office/officeart/2005/8/layout/bProcess2"/>
    <dgm:cxn modelId="{71A779FC-4B73-47B0-9A0E-99F3ED35BAE6}" type="presOf" srcId="{4F656297-94E8-4B8B-A3DD-3FBE0BAF1D7C}" destId="{BCD2207A-E17B-4281-8288-80578118AA85}" srcOrd="0" destOrd="0" presId="urn:microsoft.com/office/officeart/2005/8/layout/bProcess2"/>
    <dgm:cxn modelId="{7CE2B276-78C6-425C-B09D-E16334E097D0}" type="presOf" srcId="{89B5987D-2A06-4FB9-8144-47E3537258DD}" destId="{02CDA0F8-6842-4A00-BC9A-0A4765827F5F}" srcOrd="0" destOrd="0" presId="urn:microsoft.com/office/officeart/2005/8/layout/bProcess2"/>
    <dgm:cxn modelId="{E8E7705A-AB55-4485-809E-FA9A5F944769}" type="presOf" srcId="{3DD7104A-D17D-4E61-B607-D73CF3277E7A}" destId="{C6FD5A84-BBE9-4544-BDC7-48AE05CCF089}" srcOrd="0" destOrd="0" presId="urn:microsoft.com/office/officeart/2005/8/layout/bProcess2"/>
    <dgm:cxn modelId="{2CC22E7C-EFB8-4865-9641-344E3603E331}" type="presOf" srcId="{4BA4820D-75EF-4F4C-BF02-56F3ABC6F501}" destId="{16530062-A2FC-4CE7-8363-F86E303FC88C}" srcOrd="0" destOrd="0" presId="urn:microsoft.com/office/officeart/2005/8/layout/bProcess2"/>
    <dgm:cxn modelId="{51770BE0-9305-44BE-821D-0656F84CF30B}" type="presParOf" srcId="{412AFCCD-8105-4380-B441-02A3339E9DF2}" destId="{BCD2207A-E17B-4281-8288-80578118AA85}" srcOrd="0" destOrd="0" presId="urn:microsoft.com/office/officeart/2005/8/layout/bProcess2"/>
    <dgm:cxn modelId="{3952D579-7B9F-465A-8F59-49589D885A59}" type="presParOf" srcId="{412AFCCD-8105-4380-B441-02A3339E9DF2}" destId="{16530062-A2FC-4CE7-8363-F86E303FC88C}" srcOrd="1" destOrd="0" presId="urn:microsoft.com/office/officeart/2005/8/layout/bProcess2"/>
    <dgm:cxn modelId="{F3C2D875-3BC8-45A3-AA17-9299FA7633B7}" type="presParOf" srcId="{412AFCCD-8105-4380-B441-02A3339E9DF2}" destId="{1F058F19-7BB2-4056-B315-85D62797423D}" srcOrd="2" destOrd="0" presId="urn:microsoft.com/office/officeart/2005/8/layout/bProcess2"/>
    <dgm:cxn modelId="{37937F73-EAF4-465B-98FA-DEDEBC3E7F45}" type="presParOf" srcId="{1F058F19-7BB2-4056-B315-85D62797423D}" destId="{879A11C9-C5E1-4CB6-903E-0E2C1083C847}" srcOrd="0" destOrd="0" presId="urn:microsoft.com/office/officeart/2005/8/layout/bProcess2"/>
    <dgm:cxn modelId="{C07C557D-8E8F-4269-89E0-35CB444B1CA8}" type="presParOf" srcId="{1F058F19-7BB2-4056-B315-85D62797423D}" destId="{02CDA0F8-6842-4A00-BC9A-0A4765827F5F}" srcOrd="1" destOrd="0" presId="urn:microsoft.com/office/officeart/2005/8/layout/bProcess2"/>
    <dgm:cxn modelId="{950C59CA-FAC2-4B8B-BE79-B9E1FD2C4625}" type="presParOf" srcId="{412AFCCD-8105-4380-B441-02A3339E9DF2}" destId="{4A083C3C-0B95-4F8B-80A0-DC138FE94684}" srcOrd="3" destOrd="0" presId="urn:microsoft.com/office/officeart/2005/8/layout/bProcess2"/>
    <dgm:cxn modelId="{8037DC90-CD11-4BE1-A4D4-08D70871C4A6}" type="presParOf" srcId="{412AFCCD-8105-4380-B441-02A3339E9DF2}" destId="{C6FD5A84-BBE9-4544-BDC7-48AE05CCF089}" srcOrd="4" destOrd="0" presId="urn:microsoft.com/office/officeart/2005/8/layout/b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E04E00E-A347-4FFF-B2E8-369D7F435DDA}" type="doc">
      <dgm:prSet loTypeId="urn:microsoft.com/office/officeart/2005/8/layout/radial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l-PL"/>
        </a:p>
      </dgm:t>
    </dgm:pt>
    <dgm:pt modelId="{BE6EDF70-F58D-4A73-89AF-EFAEBF758B6C}">
      <dgm:prSet phldrT="[Tekst]"/>
      <dgm:spPr/>
      <dgm:t>
        <a:bodyPr/>
        <a:lstStyle/>
        <a:p>
          <a:r>
            <a:rPr lang="pl-PL" dirty="0" err="1"/>
            <a:t>Comparison</a:t>
          </a:r>
          <a:endParaRPr lang="pl-PL" dirty="0"/>
        </a:p>
      </dgm:t>
    </dgm:pt>
    <dgm:pt modelId="{D689FB8F-AFCD-4FF2-983C-03BD39824EE4}" type="parTrans" cxnId="{28B8965C-595F-4199-82D7-57213B0204E9}">
      <dgm:prSet/>
      <dgm:spPr/>
      <dgm:t>
        <a:bodyPr/>
        <a:lstStyle/>
        <a:p>
          <a:endParaRPr lang="pl-PL"/>
        </a:p>
      </dgm:t>
    </dgm:pt>
    <dgm:pt modelId="{D5B4F2B9-3492-4E02-B5ED-BE289349CC50}" type="sibTrans" cxnId="{28B8965C-595F-4199-82D7-57213B0204E9}">
      <dgm:prSet/>
      <dgm:spPr/>
      <dgm:t>
        <a:bodyPr/>
        <a:lstStyle/>
        <a:p>
          <a:endParaRPr lang="pl-PL"/>
        </a:p>
      </dgm:t>
    </dgm:pt>
    <dgm:pt modelId="{CC857C70-572F-4BDD-AEB8-5BEBC1D9E07D}">
      <dgm:prSet phldrT="[Tekst]"/>
      <dgm:spPr/>
      <dgm:t>
        <a:bodyPr/>
        <a:lstStyle/>
        <a:p>
          <a:r>
            <a:rPr lang="pl-PL" dirty="0" err="1"/>
            <a:t>Different</a:t>
          </a:r>
          <a:r>
            <a:rPr lang="pl-PL" dirty="0"/>
            <a:t> </a:t>
          </a:r>
          <a:r>
            <a:rPr lang="pl-PL" dirty="0" err="1"/>
            <a:t>porosity</a:t>
          </a:r>
          <a:endParaRPr lang="pl-PL" dirty="0"/>
        </a:p>
      </dgm:t>
    </dgm:pt>
    <dgm:pt modelId="{BA037C88-CC44-4828-99C0-1FBCDC006AD0}" type="parTrans" cxnId="{F91E895B-63E5-4C40-A849-8615DB503E1B}">
      <dgm:prSet/>
      <dgm:spPr/>
      <dgm:t>
        <a:bodyPr/>
        <a:lstStyle/>
        <a:p>
          <a:endParaRPr lang="pl-PL"/>
        </a:p>
      </dgm:t>
    </dgm:pt>
    <dgm:pt modelId="{450C19E8-8DDC-4400-8F50-F69D4023A77D}" type="sibTrans" cxnId="{F91E895B-63E5-4C40-A849-8615DB503E1B}">
      <dgm:prSet/>
      <dgm:spPr/>
      <dgm:t>
        <a:bodyPr/>
        <a:lstStyle/>
        <a:p>
          <a:endParaRPr lang="pl-PL"/>
        </a:p>
      </dgm:t>
    </dgm:pt>
    <dgm:pt modelId="{5DEE8A56-DC0E-42BB-8F23-9D258217A595}">
      <dgm:prSet phldrT="[Tekst]"/>
      <dgm:spPr/>
      <dgm:t>
        <a:bodyPr/>
        <a:lstStyle/>
        <a:p>
          <a:r>
            <a:rPr lang="pl-PL" dirty="0" err="1"/>
            <a:t>Different</a:t>
          </a:r>
          <a:r>
            <a:rPr lang="pl-PL" dirty="0"/>
            <a:t> polimer </a:t>
          </a:r>
          <a:r>
            <a:rPr lang="pl-PL" dirty="0" err="1"/>
            <a:t>additions</a:t>
          </a:r>
          <a:endParaRPr lang="pl-PL" dirty="0"/>
        </a:p>
      </dgm:t>
    </dgm:pt>
    <dgm:pt modelId="{2907DD1C-A16A-4950-846E-8C09E2F6F07E}" type="parTrans" cxnId="{11A03F7D-4EF1-4737-A774-9EC9D2F04637}">
      <dgm:prSet/>
      <dgm:spPr/>
      <dgm:t>
        <a:bodyPr/>
        <a:lstStyle/>
        <a:p>
          <a:endParaRPr lang="pl-PL"/>
        </a:p>
      </dgm:t>
    </dgm:pt>
    <dgm:pt modelId="{6DE244F0-FBE8-4959-ABEE-FF5C35B44237}" type="sibTrans" cxnId="{11A03F7D-4EF1-4737-A774-9EC9D2F04637}">
      <dgm:prSet/>
      <dgm:spPr/>
      <dgm:t>
        <a:bodyPr/>
        <a:lstStyle/>
        <a:p>
          <a:endParaRPr lang="pl-PL"/>
        </a:p>
      </dgm:t>
    </dgm:pt>
    <dgm:pt modelId="{33C56550-F6F4-4A23-A413-8D4D130E5C88}">
      <dgm:prSet phldrT="[Tekst]"/>
      <dgm:spPr/>
      <dgm:t>
        <a:bodyPr/>
        <a:lstStyle/>
        <a:p>
          <a:r>
            <a:rPr lang="pl-PL" dirty="0" err="1"/>
            <a:t>Different</a:t>
          </a:r>
          <a:r>
            <a:rPr lang="pl-PL" dirty="0"/>
            <a:t> </a:t>
          </a:r>
          <a:r>
            <a:rPr lang="pl-PL" dirty="0" err="1"/>
            <a:t>incubation</a:t>
          </a:r>
          <a:r>
            <a:rPr lang="pl-PL" dirty="0"/>
            <a:t> </a:t>
          </a:r>
          <a:r>
            <a:rPr lang="pl-PL" dirty="0" err="1"/>
            <a:t>time</a:t>
          </a:r>
          <a:endParaRPr lang="pl-PL" dirty="0"/>
        </a:p>
      </dgm:t>
    </dgm:pt>
    <dgm:pt modelId="{D9AD0EE6-F757-4BC7-A595-6B5316FE42BF}" type="parTrans" cxnId="{00CABF83-2132-41F1-BD37-6A4CC4DE37CA}">
      <dgm:prSet/>
      <dgm:spPr/>
      <dgm:t>
        <a:bodyPr/>
        <a:lstStyle/>
        <a:p>
          <a:endParaRPr lang="pl-PL"/>
        </a:p>
      </dgm:t>
    </dgm:pt>
    <dgm:pt modelId="{2A140345-D8B7-4246-B41F-7AA210D225E8}" type="sibTrans" cxnId="{00CABF83-2132-41F1-BD37-6A4CC4DE37CA}">
      <dgm:prSet/>
      <dgm:spPr/>
      <dgm:t>
        <a:bodyPr/>
        <a:lstStyle/>
        <a:p>
          <a:endParaRPr lang="pl-PL"/>
        </a:p>
      </dgm:t>
    </dgm:pt>
    <dgm:pt modelId="{DBA6C84E-79C9-42BA-8075-E16F995DA420}" type="pres">
      <dgm:prSet presAssocID="{3E04E00E-A347-4FFF-B2E8-369D7F435DDA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9FD6D049-93B2-4B8A-9292-70ACD00EDFDB}" type="pres">
      <dgm:prSet presAssocID="{BE6EDF70-F58D-4A73-89AF-EFAEBF758B6C}" presName="centerShape" presStyleLbl="node0" presStyleIdx="0" presStyleCnt="1"/>
      <dgm:spPr/>
    </dgm:pt>
    <dgm:pt modelId="{A6370C2B-9BCA-47DA-A6DE-A4DF5EB5EB65}" type="pres">
      <dgm:prSet presAssocID="{BA037C88-CC44-4828-99C0-1FBCDC006AD0}" presName="parTrans" presStyleLbl="bgSibTrans2D1" presStyleIdx="0" presStyleCnt="3"/>
      <dgm:spPr/>
    </dgm:pt>
    <dgm:pt modelId="{5501932A-EBA8-4188-8272-49199E5AF80C}" type="pres">
      <dgm:prSet presAssocID="{CC857C70-572F-4BDD-AEB8-5BEBC1D9E07D}" presName="node" presStyleLbl="node1" presStyleIdx="0" presStyleCnt="3">
        <dgm:presLayoutVars>
          <dgm:bulletEnabled val="1"/>
        </dgm:presLayoutVars>
      </dgm:prSet>
      <dgm:spPr/>
    </dgm:pt>
    <dgm:pt modelId="{D6DFBB40-6D02-4888-B360-AB25969759C8}" type="pres">
      <dgm:prSet presAssocID="{2907DD1C-A16A-4950-846E-8C09E2F6F07E}" presName="parTrans" presStyleLbl="bgSibTrans2D1" presStyleIdx="1" presStyleCnt="3"/>
      <dgm:spPr/>
    </dgm:pt>
    <dgm:pt modelId="{E33A0D99-F2DE-4AB8-A1D2-D86F43725BCD}" type="pres">
      <dgm:prSet presAssocID="{5DEE8A56-DC0E-42BB-8F23-9D258217A595}" presName="node" presStyleLbl="node1" presStyleIdx="1" presStyleCnt="3">
        <dgm:presLayoutVars>
          <dgm:bulletEnabled val="1"/>
        </dgm:presLayoutVars>
      </dgm:prSet>
      <dgm:spPr/>
    </dgm:pt>
    <dgm:pt modelId="{4B70A1C0-10C0-4469-B881-AC551965E6C3}" type="pres">
      <dgm:prSet presAssocID="{D9AD0EE6-F757-4BC7-A595-6B5316FE42BF}" presName="parTrans" presStyleLbl="bgSibTrans2D1" presStyleIdx="2" presStyleCnt="3"/>
      <dgm:spPr/>
    </dgm:pt>
    <dgm:pt modelId="{B2414514-FB02-4F43-979B-FDA0098E9693}" type="pres">
      <dgm:prSet presAssocID="{33C56550-F6F4-4A23-A413-8D4D130E5C88}" presName="node" presStyleLbl="node1" presStyleIdx="2" presStyleCnt="3">
        <dgm:presLayoutVars>
          <dgm:bulletEnabled val="1"/>
        </dgm:presLayoutVars>
      </dgm:prSet>
      <dgm:spPr/>
    </dgm:pt>
  </dgm:ptLst>
  <dgm:cxnLst>
    <dgm:cxn modelId="{CFF258AA-58B3-483D-B983-C4A6A0BBCDC7}" type="presOf" srcId="{5DEE8A56-DC0E-42BB-8F23-9D258217A595}" destId="{E33A0D99-F2DE-4AB8-A1D2-D86F43725BCD}" srcOrd="0" destOrd="0" presId="urn:microsoft.com/office/officeart/2005/8/layout/radial4"/>
    <dgm:cxn modelId="{11A03F7D-4EF1-4737-A774-9EC9D2F04637}" srcId="{BE6EDF70-F58D-4A73-89AF-EFAEBF758B6C}" destId="{5DEE8A56-DC0E-42BB-8F23-9D258217A595}" srcOrd="1" destOrd="0" parTransId="{2907DD1C-A16A-4950-846E-8C09E2F6F07E}" sibTransId="{6DE244F0-FBE8-4959-ABEE-FF5C35B44237}"/>
    <dgm:cxn modelId="{07014339-144F-43E9-9885-43975DE18668}" type="presOf" srcId="{D9AD0EE6-F757-4BC7-A595-6B5316FE42BF}" destId="{4B70A1C0-10C0-4469-B881-AC551965E6C3}" srcOrd="0" destOrd="0" presId="urn:microsoft.com/office/officeart/2005/8/layout/radial4"/>
    <dgm:cxn modelId="{F91E895B-63E5-4C40-A849-8615DB503E1B}" srcId="{BE6EDF70-F58D-4A73-89AF-EFAEBF758B6C}" destId="{CC857C70-572F-4BDD-AEB8-5BEBC1D9E07D}" srcOrd="0" destOrd="0" parTransId="{BA037C88-CC44-4828-99C0-1FBCDC006AD0}" sibTransId="{450C19E8-8DDC-4400-8F50-F69D4023A77D}"/>
    <dgm:cxn modelId="{67113308-49C9-4819-A43B-29C852593716}" type="presOf" srcId="{BA037C88-CC44-4828-99C0-1FBCDC006AD0}" destId="{A6370C2B-9BCA-47DA-A6DE-A4DF5EB5EB65}" srcOrd="0" destOrd="0" presId="urn:microsoft.com/office/officeart/2005/8/layout/radial4"/>
    <dgm:cxn modelId="{1B58F46F-404F-4ACC-AC28-7D67B4EB9925}" type="presOf" srcId="{CC857C70-572F-4BDD-AEB8-5BEBC1D9E07D}" destId="{5501932A-EBA8-4188-8272-49199E5AF80C}" srcOrd="0" destOrd="0" presId="urn:microsoft.com/office/officeart/2005/8/layout/radial4"/>
    <dgm:cxn modelId="{2BB16BBC-123B-4D37-9EEF-CEA95E978E95}" type="presOf" srcId="{BE6EDF70-F58D-4A73-89AF-EFAEBF758B6C}" destId="{9FD6D049-93B2-4B8A-9292-70ACD00EDFDB}" srcOrd="0" destOrd="0" presId="urn:microsoft.com/office/officeart/2005/8/layout/radial4"/>
    <dgm:cxn modelId="{28B8965C-595F-4199-82D7-57213B0204E9}" srcId="{3E04E00E-A347-4FFF-B2E8-369D7F435DDA}" destId="{BE6EDF70-F58D-4A73-89AF-EFAEBF758B6C}" srcOrd="0" destOrd="0" parTransId="{D689FB8F-AFCD-4FF2-983C-03BD39824EE4}" sibTransId="{D5B4F2B9-3492-4E02-B5ED-BE289349CC50}"/>
    <dgm:cxn modelId="{89336C6B-31A2-4D07-AD0D-CB94382C27D8}" type="presOf" srcId="{3E04E00E-A347-4FFF-B2E8-369D7F435DDA}" destId="{DBA6C84E-79C9-42BA-8075-E16F995DA420}" srcOrd="0" destOrd="0" presId="urn:microsoft.com/office/officeart/2005/8/layout/radial4"/>
    <dgm:cxn modelId="{70AAC0AE-D119-46F2-9CD9-4565F00A98E5}" type="presOf" srcId="{33C56550-F6F4-4A23-A413-8D4D130E5C88}" destId="{B2414514-FB02-4F43-979B-FDA0098E9693}" srcOrd="0" destOrd="0" presId="urn:microsoft.com/office/officeart/2005/8/layout/radial4"/>
    <dgm:cxn modelId="{00CABF83-2132-41F1-BD37-6A4CC4DE37CA}" srcId="{BE6EDF70-F58D-4A73-89AF-EFAEBF758B6C}" destId="{33C56550-F6F4-4A23-A413-8D4D130E5C88}" srcOrd="2" destOrd="0" parTransId="{D9AD0EE6-F757-4BC7-A595-6B5316FE42BF}" sibTransId="{2A140345-D8B7-4246-B41F-7AA210D225E8}"/>
    <dgm:cxn modelId="{92E712CC-8006-4CDB-9618-A91FE7834226}" type="presOf" srcId="{2907DD1C-A16A-4950-846E-8C09E2F6F07E}" destId="{D6DFBB40-6D02-4888-B360-AB25969759C8}" srcOrd="0" destOrd="0" presId="urn:microsoft.com/office/officeart/2005/8/layout/radial4"/>
    <dgm:cxn modelId="{69824E24-EF8D-4DCA-B331-4566F27E58CE}" type="presParOf" srcId="{DBA6C84E-79C9-42BA-8075-E16F995DA420}" destId="{9FD6D049-93B2-4B8A-9292-70ACD00EDFDB}" srcOrd="0" destOrd="0" presId="urn:microsoft.com/office/officeart/2005/8/layout/radial4"/>
    <dgm:cxn modelId="{D196577C-2588-4F8C-9DBA-29CF2BFFED1E}" type="presParOf" srcId="{DBA6C84E-79C9-42BA-8075-E16F995DA420}" destId="{A6370C2B-9BCA-47DA-A6DE-A4DF5EB5EB65}" srcOrd="1" destOrd="0" presId="urn:microsoft.com/office/officeart/2005/8/layout/radial4"/>
    <dgm:cxn modelId="{98952861-00ED-4355-A73C-27018667DC0D}" type="presParOf" srcId="{DBA6C84E-79C9-42BA-8075-E16F995DA420}" destId="{5501932A-EBA8-4188-8272-49199E5AF80C}" srcOrd="2" destOrd="0" presId="urn:microsoft.com/office/officeart/2005/8/layout/radial4"/>
    <dgm:cxn modelId="{9EFF3CAE-4F7A-4993-A1AB-6036106840F0}" type="presParOf" srcId="{DBA6C84E-79C9-42BA-8075-E16F995DA420}" destId="{D6DFBB40-6D02-4888-B360-AB25969759C8}" srcOrd="3" destOrd="0" presId="urn:microsoft.com/office/officeart/2005/8/layout/radial4"/>
    <dgm:cxn modelId="{496301DD-4271-45C7-A350-F15F03DD564D}" type="presParOf" srcId="{DBA6C84E-79C9-42BA-8075-E16F995DA420}" destId="{E33A0D99-F2DE-4AB8-A1D2-D86F43725BCD}" srcOrd="4" destOrd="0" presId="urn:microsoft.com/office/officeart/2005/8/layout/radial4"/>
    <dgm:cxn modelId="{A2BB9CB4-28F6-40D9-9E1C-CD4332EABC67}" type="presParOf" srcId="{DBA6C84E-79C9-42BA-8075-E16F995DA420}" destId="{4B70A1C0-10C0-4469-B881-AC551965E6C3}" srcOrd="5" destOrd="0" presId="urn:microsoft.com/office/officeart/2005/8/layout/radial4"/>
    <dgm:cxn modelId="{C193D754-DE22-4183-88CA-7B2DADD3E2CE}" type="presParOf" srcId="{DBA6C84E-79C9-42BA-8075-E16F995DA420}" destId="{B2414514-FB02-4F43-979B-FDA0098E9693}" srcOrd="6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1219FEE-B5F1-4032-B635-452751B1616F}" type="doc">
      <dgm:prSet loTypeId="urn:microsoft.com/office/officeart/2008/layout/IncreasingCircleProces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l-PL"/>
        </a:p>
      </dgm:t>
    </dgm:pt>
    <dgm:pt modelId="{0C94F8DD-2F63-4076-BE93-8E1B8B7C2368}">
      <dgm:prSet phldrT="[Tekst]"/>
      <dgm:spPr/>
      <dgm:t>
        <a:bodyPr/>
        <a:lstStyle/>
        <a:p>
          <a:r>
            <a:rPr lang="pl-PL" dirty="0"/>
            <a:t>Mass</a:t>
          </a:r>
        </a:p>
      </dgm:t>
    </dgm:pt>
    <dgm:pt modelId="{D876C238-0475-4B64-B925-CEC078C2194C}" type="parTrans" cxnId="{A0464F3C-1437-4D68-BD88-F269931C54EE}">
      <dgm:prSet/>
      <dgm:spPr/>
      <dgm:t>
        <a:bodyPr/>
        <a:lstStyle/>
        <a:p>
          <a:endParaRPr lang="pl-PL"/>
        </a:p>
      </dgm:t>
    </dgm:pt>
    <dgm:pt modelId="{D9CB5C5C-D765-45EF-B41B-2066CD694FD2}" type="sibTrans" cxnId="{A0464F3C-1437-4D68-BD88-F269931C54EE}">
      <dgm:prSet/>
      <dgm:spPr/>
      <dgm:t>
        <a:bodyPr/>
        <a:lstStyle/>
        <a:p>
          <a:endParaRPr lang="pl-PL"/>
        </a:p>
      </dgm:t>
    </dgm:pt>
    <dgm:pt modelId="{6C1E260D-F5A9-4692-B328-FA4E4B56938A}">
      <dgm:prSet phldrT="[Tekst]"/>
      <dgm:spPr/>
      <dgm:t>
        <a:bodyPr/>
        <a:lstStyle/>
        <a:p>
          <a:r>
            <a:rPr lang="pl-PL" dirty="0" err="1"/>
            <a:t>Size</a:t>
          </a:r>
          <a:endParaRPr lang="pl-PL" dirty="0"/>
        </a:p>
      </dgm:t>
    </dgm:pt>
    <dgm:pt modelId="{F31A2F4D-982B-4F43-A33E-379A76C426EC}" type="parTrans" cxnId="{48C0036D-0E88-49D1-9C4D-8EE20D64C799}">
      <dgm:prSet/>
      <dgm:spPr/>
      <dgm:t>
        <a:bodyPr/>
        <a:lstStyle/>
        <a:p>
          <a:endParaRPr lang="pl-PL"/>
        </a:p>
      </dgm:t>
    </dgm:pt>
    <dgm:pt modelId="{771EA902-E261-40EE-8B2C-D0E439182FD1}" type="sibTrans" cxnId="{48C0036D-0E88-49D1-9C4D-8EE20D64C799}">
      <dgm:prSet/>
      <dgm:spPr/>
      <dgm:t>
        <a:bodyPr/>
        <a:lstStyle/>
        <a:p>
          <a:endParaRPr lang="pl-PL"/>
        </a:p>
      </dgm:t>
    </dgm:pt>
    <dgm:pt modelId="{41517F7F-4B2F-4C2A-A99F-0D4C30B16090}">
      <dgm:prSet phldrT="[Tekst]"/>
      <dgm:spPr/>
      <dgm:t>
        <a:bodyPr/>
        <a:lstStyle/>
        <a:p>
          <a:r>
            <a:rPr lang="pl-PL" dirty="0" err="1"/>
            <a:t>Porosity</a:t>
          </a:r>
          <a:endParaRPr lang="pl-PL" dirty="0"/>
        </a:p>
      </dgm:t>
    </dgm:pt>
    <dgm:pt modelId="{A965A34B-E14E-42BF-8E50-897076301516}" type="parTrans" cxnId="{D7AFECB7-0834-4625-8BFF-4C9AEE37C251}">
      <dgm:prSet/>
      <dgm:spPr/>
      <dgm:t>
        <a:bodyPr/>
        <a:lstStyle/>
        <a:p>
          <a:endParaRPr lang="pl-PL"/>
        </a:p>
      </dgm:t>
    </dgm:pt>
    <dgm:pt modelId="{5669B34E-ACC3-4374-92F8-ABC82F46676C}" type="sibTrans" cxnId="{D7AFECB7-0834-4625-8BFF-4C9AEE37C251}">
      <dgm:prSet/>
      <dgm:spPr/>
      <dgm:t>
        <a:bodyPr/>
        <a:lstStyle/>
        <a:p>
          <a:endParaRPr lang="pl-PL"/>
        </a:p>
      </dgm:t>
    </dgm:pt>
    <dgm:pt modelId="{241B6ECA-F801-479B-B073-73AB82D20F32}">
      <dgm:prSet phldrT="[Tekst]"/>
      <dgm:spPr/>
      <dgm:t>
        <a:bodyPr/>
        <a:lstStyle/>
        <a:p>
          <a:r>
            <a:rPr lang="pl-PL" dirty="0" err="1"/>
            <a:t>Young’s</a:t>
          </a:r>
          <a:r>
            <a:rPr lang="pl-PL" dirty="0"/>
            <a:t> </a:t>
          </a:r>
          <a:r>
            <a:rPr lang="pl-PL" dirty="0" err="1"/>
            <a:t>modulus</a:t>
          </a:r>
          <a:endParaRPr lang="pl-PL" dirty="0"/>
        </a:p>
      </dgm:t>
    </dgm:pt>
    <dgm:pt modelId="{0B08E0D3-6AD9-4358-85DF-91AC4E4BFBA8}" type="parTrans" cxnId="{D40A3917-8F90-4BAF-AF69-985833548EEE}">
      <dgm:prSet/>
      <dgm:spPr/>
      <dgm:t>
        <a:bodyPr/>
        <a:lstStyle/>
        <a:p>
          <a:endParaRPr lang="pl-PL"/>
        </a:p>
      </dgm:t>
    </dgm:pt>
    <dgm:pt modelId="{C62BCA36-FCB6-4F8D-B0F3-23C80645EF3A}" type="sibTrans" cxnId="{D40A3917-8F90-4BAF-AF69-985833548EEE}">
      <dgm:prSet/>
      <dgm:spPr/>
      <dgm:t>
        <a:bodyPr/>
        <a:lstStyle/>
        <a:p>
          <a:endParaRPr lang="pl-PL"/>
        </a:p>
      </dgm:t>
    </dgm:pt>
    <dgm:pt modelId="{BA8431FD-8572-4D3E-A334-DEB98941A74E}" type="pres">
      <dgm:prSet presAssocID="{31219FEE-B5F1-4032-B635-452751B1616F}" presName="Name0" presStyleCnt="0">
        <dgm:presLayoutVars>
          <dgm:chMax val="7"/>
          <dgm:chPref val="7"/>
          <dgm:dir/>
          <dgm:animOne val="branch"/>
          <dgm:animLvl val="lvl"/>
        </dgm:presLayoutVars>
      </dgm:prSet>
      <dgm:spPr/>
    </dgm:pt>
    <dgm:pt modelId="{810DD80F-6908-4616-AF5E-80E646AD4222}" type="pres">
      <dgm:prSet presAssocID="{0C94F8DD-2F63-4076-BE93-8E1B8B7C2368}" presName="composite" presStyleCnt="0"/>
      <dgm:spPr/>
    </dgm:pt>
    <dgm:pt modelId="{EAFD0053-5B2D-4BD9-ABE8-B22F0ACE945A}" type="pres">
      <dgm:prSet presAssocID="{0C94F8DD-2F63-4076-BE93-8E1B8B7C2368}" presName="BackAccent" presStyleLbl="bgShp" presStyleIdx="0" presStyleCnt="4"/>
      <dgm:spPr/>
    </dgm:pt>
    <dgm:pt modelId="{F9D1CE35-5D93-42B2-ACC2-771011687037}" type="pres">
      <dgm:prSet presAssocID="{0C94F8DD-2F63-4076-BE93-8E1B8B7C2368}" presName="Accent" presStyleLbl="alignNode1" presStyleIdx="0" presStyleCnt="4"/>
      <dgm:spPr/>
    </dgm:pt>
    <dgm:pt modelId="{82BA3C66-29D0-4EF6-973E-54B1754EF512}" type="pres">
      <dgm:prSet presAssocID="{0C94F8DD-2F63-4076-BE93-8E1B8B7C2368}" presName="Child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9F81F8A8-525A-4A18-A971-667841878FC6}" type="pres">
      <dgm:prSet presAssocID="{0C94F8DD-2F63-4076-BE93-8E1B8B7C2368}" presName="Parent" presStyleLbl="revTx" presStyleIdx="0" presStyleCnt="4">
        <dgm:presLayoutVars>
          <dgm:chMax val="1"/>
          <dgm:chPref val="1"/>
          <dgm:bulletEnabled val="1"/>
        </dgm:presLayoutVars>
      </dgm:prSet>
      <dgm:spPr/>
    </dgm:pt>
    <dgm:pt modelId="{DCB29D2C-1275-4C5B-8C37-3D7354110FEE}" type="pres">
      <dgm:prSet presAssocID="{D9CB5C5C-D765-45EF-B41B-2066CD694FD2}" presName="sibTrans" presStyleCnt="0"/>
      <dgm:spPr/>
    </dgm:pt>
    <dgm:pt modelId="{F9333B93-643C-4E03-865D-B1A8F09DA950}" type="pres">
      <dgm:prSet presAssocID="{6C1E260D-F5A9-4692-B328-FA4E4B56938A}" presName="composite" presStyleCnt="0"/>
      <dgm:spPr/>
    </dgm:pt>
    <dgm:pt modelId="{82555E10-B4D4-4F21-AC99-7A9358927647}" type="pres">
      <dgm:prSet presAssocID="{6C1E260D-F5A9-4692-B328-FA4E4B56938A}" presName="BackAccent" presStyleLbl="bgShp" presStyleIdx="1" presStyleCnt="4"/>
      <dgm:spPr/>
    </dgm:pt>
    <dgm:pt modelId="{05A353B5-1318-429C-8BCA-1CBD393D3229}" type="pres">
      <dgm:prSet presAssocID="{6C1E260D-F5A9-4692-B328-FA4E4B56938A}" presName="Accent" presStyleLbl="alignNode1" presStyleIdx="1" presStyleCnt="4"/>
      <dgm:spPr/>
    </dgm:pt>
    <dgm:pt modelId="{4DABD370-C153-440B-A829-EA7DDEF2220E}" type="pres">
      <dgm:prSet presAssocID="{6C1E260D-F5A9-4692-B328-FA4E4B56938A}" presName="Child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21466D37-0157-4F2B-BF3C-5F30FC14B14C}" type="pres">
      <dgm:prSet presAssocID="{6C1E260D-F5A9-4692-B328-FA4E4B56938A}" presName="Parent" presStyleLbl="revTx" presStyleIdx="1" presStyleCnt="4">
        <dgm:presLayoutVars>
          <dgm:chMax val="1"/>
          <dgm:chPref val="1"/>
          <dgm:bulletEnabled val="1"/>
        </dgm:presLayoutVars>
      </dgm:prSet>
      <dgm:spPr/>
    </dgm:pt>
    <dgm:pt modelId="{7E1D91FB-1083-4E20-99BF-EEE7A87DBA33}" type="pres">
      <dgm:prSet presAssocID="{771EA902-E261-40EE-8B2C-D0E439182FD1}" presName="sibTrans" presStyleCnt="0"/>
      <dgm:spPr/>
    </dgm:pt>
    <dgm:pt modelId="{86CDEF96-BC86-4A6F-A501-A849E6CE1C9D}" type="pres">
      <dgm:prSet presAssocID="{41517F7F-4B2F-4C2A-A99F-0D4C30B16090}" presName="composite" presStyleCnt="0"/>
      <dgm:spPr/>
    </dgm:pt>
    <dgm:pt modelId="{8C51558A-3455-436A-AB55-A92EE12113A8}" type="pres">
      <dgm:prSet presAssocID="{41517F7F-4B2F-4C2A-A99F-0D4C30B16090}" presName="BackAccent" presStyleLbl="bgShp" presStyleIdx="2" presStyleCnt="4"/>
      <dgm:spPr/>
    </dgm:pt>
    <dgm:pt modelId="{2358CDA7-78C6-434D-BE76-F6D7777A19A2}" type="pres">
      <dgm:prSet presAssocID="{41517F7F-4B2F-4C2A-A99F-0D4C30B16090}" presName="Accent" presStyleLbl="alignNode1" presStyleIdx="2" presStyleCnt="4"/>
      <dgm:spPr/>
    </dgm:pt>
    <dgm:pt modelId="{B2A8BDF1-18FB-44E0-8452-856BFAD59871}" type="pres">
      <dgm:prSet presAssocID="{41517F7F-4B2F-4C2A-A99F-0D4C30B16090}" presName="Child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B58CF7D4-650F-46BC-B3A9-9ADA8730A374}" type="pres">
      <dgm:prSet presAssocID="{41517F7F-4B2F-4C2A-A99F-0D4C30B16090}" presName="Parent" presStyleLbl="revTx" presStyleIdx="2" presStyleCnt="4">
        <dgm:presLayoutVars>
          <dgm:chMax val="1"/>
          <dgm:chPref val="1"/>
          <dgm:bulletEnabled val="1"/>
        </dgm:presLayoutVars>
      </dgm:prSet>
      <dgm:spPr/>
    </dgm:pt>
    <dgm:pt modelId="{19E9EC57-7ACF-4253-AC0F-47C6F4DCAF5E}" type="pres">
      <dgm:prSet presAssocID="{5669B34E-ACC3-4374-92F8-ABC82F46676C}" presName="sibTrans" presStyleCnt="0"/>
      <dgm:spPr/>
    </dgm:pt>
    <dgm:pt modelId="{B7D5DFEC-724F-445A-8D70-0962746CB92E}" type="pres">
      <dgm:prSet presAssocID="{241B6ECA-F801-479B-B073-73AB82D20F32}" presName="composite" presStyleCnt="0"/>
      <dgm:spPr/>
    </dgm:pt>
    <dgm:pt modelId="{85FB7A8B-905D-43D4-8F02-9920D9CDFFAE}" type="pres">
      <dgm:prSet presAssocID="{241B6ECA-F801-479B-B073-73AB82D20F32}" presName="BackAccent" presStyleLbl="bgShp" presStyleIdx="3" presStyleCnt="4"/>
      <dgm:spPr/>
    </dgm:pt>
    <dgm:pt modelId="{B124EE9D-30E6-4A19-A334-64E22DC1F8CB}" type="pres">
      <dgm:prSet presAssocID="{241B6ECA-F801-479B-B073-73AB82D20F32}" presName="Accent" presStyleLbl="alignNode1" presStyleIdx="3" presStyleCnt="4"/>
      <dgm:spPr/>
    </dgm:pt>
    <dgm:pt modelId="{7BED4E14-F4E6-42C4-8442-CC77C8B3161E}" type="pres">
      <dgm:prSet presAssocID="{241B6ECA-F801-479B-B073-73AB82D20F32}" presName="Child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034B26EA-9312-477A-84B6-A4BC8D735007}" type="pres">
      <dgm:prSet presAssocID="{241B6ECA-F801-479B-B073-73AB82D20F32}" presName="Parent" presStyleLbl="revTx" presStyleIdx="3" presStyleCnt="4">
        <dgm:presLayoutVars>
          <dgm:chMax val="1"/>
          <dgm:chPref val="1"/>
          <dgm:bulletEnabled val="1"/>
        </dgm:presLayoutVars>
      </dgm:prSet>
      <dgm:spPr/>
    </dgm:pt>
  </dgm:ptLst>
  <dgm:cxnLst>
    <dgm:cxn modelId="{B72B3139-85BF-4F65-AFFE-470485558812}" type="presOf" srcId="{6C1E260D-F5A9-4692-B328-FA4E4B56938A}" destId="{21466D37-0157-4F2B-BF3C-5F30FC14B14C}" srcOrd="0" destOrd="0" presId="urn:microsoft.com/office/officeart/2008/layout/IncreasingCircleProcess"/>
    <dgm:cxn modelId="{9413A5EB-0CD1-4013-8E81-4400A4D3132F}" type="presOf" srcId="{0C94F8DD-2F63-4076-BE93-8E1B8B7C2368}" destId="{9F81F8A8-525A-4A18-A971-667841878FC6}" srcOrd="0" destOrd="0" presId="urn:microsoft.com/office/officeart/2008/layout/IncreasingCircleProcess"/>
    <dgm:cxn modelId="{D40A3917-8F90-4BAF-AF69-985833548EEE}" srcId="{31219FEE-B5F1-4032-B635-452751B1616F}" destId="{241B6ECA-F801-479B-B073-73AB82D20F32}" srcOrd="3" destOrd="0" parTransId="{0B08E0D3-6AD9-4358-85DF-91AC4E4BFBA8}" sibTransId="{C62BCA36-FCB6-4F8D-B0F3-23C80645EF3A}"/>
    <dgm:cxn modelId="{A0464F3C-1437-4D68-BD88-F269931C54EE}" srcId="{31219FEE-B5F1-4032-B635-452751B1616F}" destId="{0C94F8DD-2F63-4076-BE93-8E1B8B7C2368}" srcOrd="0" destOrd="0" parTransId="{D876C238-0475-4B64-B925-CEC078C2194C}" sibTransId="{D9CB5C5C-D765-45EF-B41B-2066CD694FD2}"/>
    <dgm:cxn modelId="{3EA17642-4F73-46EE-A350-C36A6DC27F39}" type="presOf" srcId="{41517F7F-4B2F-4C2A-A99F-0D4C30B16090}" destId="{B58CF7D4-650F-46BC-B3A9-9ADA8730A374}" srcOrd="0" destOrd="0" presId="urn:microsoft.com/office/officeart/2008/layout/IncreasingCircleProcess"/>
    <dgm:cxn modelId="{B8648B51-58A8-4526-94E0-50EE430B8A02}" type="presOf" srcId="{241B6ECA-F801-479B-B073-73AB82D20F32}" destId="{034B26EA-9312-477A-84B6-A4BC8D735007}" srcOrd="0" destOrd="0" presId="urn:microsoft.com/office/officeart/2008/layout/IncreasingCircleProcess"/>
    <dgm:cxn modelId="{D7AFECB7-0834-4625-8BFF-4C9AEE37C251}" srcId="{31219FEE-B5F1-4032-B635-452751B1616F}" destId="{41517F7F-4B2F-4C2A-A99F-0D4C30B16090}" srcOrd="2" destOrd="0" parTransId="{A965A34B-E14E-42BF-8E50-897076301516}" sibTransId="{5669B34E-ACC3-4374-92F8-ABC82F46676C}"/>
    <dgm:cxn modelId="{48C0036D-0E88-49D1-9C4D-8EE20D64C799}" srcId="{31219FEE-B5F1-4032-B635-452751B1616F}" destId="{6C1E260D-F5A9-4692-B328-FA4E4B56938A}" srcOrd="1" destOrd="0" parTransId="{F31A2F4D-982B-4F43-A33E-379A76C426EC}" sibTransId="{771EA902-E261-40EE-8B2C-D0E439182FD1}"/>
    <dgm:cxn modelId="{9577F4AA-FAFE-448E-9127-EC3839D02B99}" type="presOf" srcId="{31219FEE-B5F1-4032-B635-452751B1616F}" destId="{BA8431FD-8572-4D3E-A334-DEB98941A74E}" srcOrd="0" destOrd="0" presId="urn:microsoft.com/office/officeart/2008/layout/IncreasingCircleProcess"/>
    <dgm:cxn modelId="{F6BD7A74-DA97-4754-BBB6-98F770933A10}" type="presParOf" srcId="{BA8431FD-8572-4D3E-A334-DEB98941A74E}" destId="{810DD80F-6908-4616-AF5E-80E646AD4222}" srcOrd="0" destOrd="0" presId="urn:microsoft.com/office/officeart/2008/layout/IncreasingCircleProcess"/>
    <dgm:cxn modelId="{96D7DCC3-C9E3-4DB9-977F-AE7A80DA8332}" type="presParOf" srcId="{810DD80F-6908-4616-AF5E-80E646AD4222}" destId="{EAFD0053-5B2D-4BD9-ABE8-B22F0ACE945A}" srcOrd="0" destOrd="0" presId="urn:microsoft.com/office/officeart/2008/layout/IncreasingCircleProcess"/>
    <dgm:cxn modelId="{D28761EA-AE5F-4CFE-9F05-DB8176D0FCE3}" type="presParOf" srcId="{810DD80F-6908-4616-AF5E-80E646AD4222}" destId="{F9D1CE35-5D93-42B2-ACC2-771011687037}" srcOrd="1" destOrd="0" presId="urn:microsoft.com/office/officeart/2008/layout/IncreasingCircleProcess"/>
    <dgm:cxn modelId="{49D6D0DF-6EA9-428D-9178-8C8AB35D0EA7}" type="presParOf" srcId="{810DD80F-6908-4616-AF5E-80E646AD4222}" destId="{82BA3C66-29D0-4EF6-973E-54B1754EF512}" srcOrd="2" destOrd="0" presId="urn:microsoft.com/office/officeart/2008/layout/IncreasingCircleProcess"/>
    <dgm:cxn modelId="{703C9180-8F4A-4E5A-BC97-25C9705AF4C2}" type="presParOf" srcId="{810DD80F-6908-4616-AF5E-80E646AD4222}" destId="{9F81F8A8-525A-4A18-A971-667841878FC6}" srcOrd="3" destOrd="0" presId="urn:microsoft.com/office/officeart/2008/layout/IncreasingCircleProcess"/>
    <dgm:cxn modelId="{F585E4D7-E8A5-4877-95F5-B5EED32E4AB8}" type="presParOf" srcId="{BA8431FD-8572-4D3E-A334-DEB98941A74E}" destId="{DCB29D2C-1275-4C5B-8C37-3D7354110FEE}" srcOrd="1" destOrd="0" presId="urn:microsoft.com/office/officeart/2008/layout/IncreasingCircleProcess"/>
    <dgm:cxn modelId="{11FC072A-4B22-4581-8374-37A364C00AFE}" type="presParOf" srcId="{BA8431FD-8572-4D3E-A334-DEB98941A74E}" destId="{F9333B93-643C-4E03-865D-B1A8F09DA950}" srcOrd="2" destOrd="0" presId="urn:microsoft.com/office/officeart/2008/layout/IncreasingCircleProcess"/>
    <dgm:cxn modelId="{3A8243E7-F863-4B37-A235-2F6BB39EC4BF}" type="presParOf" srcId="{F9333B93-643C-4E03-865D-B1A8F09DA950}" destId="{82555E10-B4D4-4F21-AC99-7A9358927647}" srcOrd="0" destOrd="0" presId="urn:microsoft.com/office/officeart/2008/layout/IncreasingCircleProcess"/>
    <dgm:cxn modelId="{B4E237BC-3847-433D-B9FA-2BD34453860E}" type="presParOf" srcId="{F9333B93-643C-4E03-865D-B1A8F09DA950}" destId="{05A353B5-1318-429C-8BCA-1CBD393D3229}" srcOrd="1" destOrd="0" presId="urn:microsoft.com/office/officeart/2008/layout/IncreasingCircleProcess"/>
    <dgm:cxn modelId="{47D477EA-3DAB-497F-90ED-5AC7B390DF8B}" type="presParOf" srcId="{F9333B93-643C-4E03-865D-B1A8F09DA950}" destId="{4DABD370-C153-440B-A829-EA7DDEF2220E}" srcOrd="2" destOrd="0" presId="urn:microsoft.com/office/officeart/2008/layout/IncreasingCircleProcess"/>
    <dgm:cxn modelId="{51F3D3DD-45CA-4343-AE3E-CB7DC58D0E29}" type="presParOf" srcId="{F9333B93-643C-4E03-865D-B1A8F09DA950}" destId="{21466D37-0157-4F2B-BF3C-5F30FC14B14C}" srcOrd="3" destOrd="0" presId="urn:microsoft.com/office/officeart/2008/layout/IncreasingCircleProcess"/>
    <dgm:cxn modelId="{7E832A70-66D0-4A9D-A07B-F4012577298D}" type="presParOf" srcId="{BA8431FD-8572-4D3E-A334-DEB98941A74E}" destId="{7E1D91FB-1083-4E20-99BF-EEE7A87DBA33}" srcOrd="3" destOrd="0" presId="urn:microsoft.com/office/officeart/2008/layout/IncreasingCircleProcess"/>
    <dgm:cxn modelId="{83BEF047-9ABC-443E-94DC-D37BB3A5537A}" type="presParOf" srcId="{BA8431FD-8572-4D3E-A334-DEB98941A74E}" destId="{86CDEF96-BC86-4A6F-A501-A849E6CE1C9D}" srcOrd="4" destOrd="0" presId="urn:microsoft.com/office/officeart/2008/layout/IncreasingCircleProcess"/>
    <dgm:cxn modelId="{FE01BADB-B267-42DA-822E-3F40C4068B02}" type="presParOf" srcId="{86CDEF96-BC86-4A6F-A501-A849E6CE1C9D}" destId="{8C51558A-3455-436A-AB55-A92EE12113A8}" srcOrd="0" destOrd="0" presId="urn:microsoft.com/office/officeart/2008/layout/IncreasingCircleProcess"/>
    <dgm:cxn modelId="{76A9123D-D7FC-4562-BC23-5A2FFCB1B9F3}" type="presParOf" srcId="{86CDEF96-BC86-4A6F-A501-A849E6CE1C9D}" destId="{2358CDA7-78C6-434D-BE76-F6D7777A19A2}" srcOrd="1" destOrd="0" presId="urn:microsoft.com/office/officeart/2008/layout/IncreasingCircleProcess"/>
    <dgm:cxn modelId="{722A4558-54C9-4E83-AEC2-52A98D129259}" type="presParOf" srcId="{86CDEF96-BC86-4A6F-A501-A849E6CE1C9D}" destId="{B2A8BDF1-18FB-44E0-8452-856BFAD59871}" srcOrd="2" destOrd="0" presId="urn:microsoft.com/office/officeart/2008/layout/IncreasingCircleProcess"/>
    <dgm:cxn modelId="{A210CBE8-EF27-4ED6-B9DD-FDFD90C7C315}" type="presParOf" srcId="{86CDEF96-BC86-4A6F-A501-A849E6CE1C9D}" destId="{B58CF7D4-650F-46BC-B3A9-9ADA8730A374}" srcOrd="3" destOrd="0" presId="urn:microsoft.com/office/officeart/2008/layout/IncreasingCircleProcess"/>
    <dgm:cxn modelId="{A8A807E4-A3B8-4F11-B336-35D08A1B1FDF}" type="presParOf" srcId="{BA8431FD-8572-4D3E-A334-DEB98941A74E}" destId="{19E9EC57-7ACF-4253-AC0F-47C6F4DCAF5E}" srcOrd="5" destOrd="0" presId="urn:microsoft.com/office/officeart/2008/layout/IncreasingCircleProcess"/>
    <dgm:cxn modelId="{EBF784B1-695F-4F07-B7FA-197A12D482C6}" type="presParOf" srcId="{BA8431FD-8572-4D3E-A334-DEB98941A74E}" destId="{B7D5DFEC-724F-445A-8D70-0962746CB92E}" srcOrd="6" destOrd="0" presId="urn:microsoft.com/office/officeart/2008/layout/IncreasingCircleProcess"/>
    <dgm:cxn modelId="{B8ECA5DE-F8A6-4571-93C2-1615867A0886}" type="presParOf" srcId="{B7D5DFEC-724F-445A-8D70-0962746CB92E}" destId="{85FB7A8B-905D-43D4-8F02-9920D9CDFFAE}" srcOrd="0" destOrd="0" presId="urn:microsoft.com/office/officeart/2008/layout/IncreasingCircleProcess"/>
    <dgm:cxn modelId="{3B38A666-D36D-4764-AAE7-BF72F8384F59}" type="presParOf" srcId="{B7D5DFEC-724F-445A-8D70-0962746CB92E}" destId="{B124EE9D-30E6-4A19-A334-64E22DC1F8CB}" srcOrd="1" destOrd="0" presId="urn:microsoft.com/office/officeart/2008/layout/IncreasingCircleProcess"/>
    <dgm:cxn modelId="{52A30B40-50FC-492C-B42C-BF08B1F744B0}" type="presParOf" srcId="{B7D5DFEC-724F-445A-8D70-0962746CB92E}" destId="{7BED4E14-F4E6-42C4-8442-CC77C8B3161E}" srcOrd="2" destOrd="0" presId="urn:microsoft.com/office/officeart/2008/layout/IncreasingCircleProcess"/>
    <dgm:cxn modelId="{ACCEAD6C-8092-4115-AF2D-44D75135B9B9}" type="presParOf" srcId="{B7D5DFEC-724F-445A-8D70-0962746CB92E}" destId="{034B26EA-9312-477A-84B6-A4BC8D735007}" srcOrd="3" destOrd="0" presId="urn:microsoft.com/office/officeart/2008/layout/IncreasingCircle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216ECCC-0102-408A-9ADB-5676FD48249F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l-PL"/>
        </a:p>
      </dgm:t>
    </dgm:pt>
    <dgm:pt modelId="{6A4E3558-5056-470D-A09A-6D4AAE4E97CE}">
      <dgm:prSet phldrT="[Tekst]"/>
      <dgm:spPr/>
      <dgm:t>
        <a:bodyPr/>
        <a:lstStyle/>
        <a:p>
          <a:r>
            <a:rPr lang="pl-PL" dirty="0" err="1"/>
            <a:t>Hydration</a:t>
          </a:r>
          <a:endParaRPr lang="pl-PL" dirty="0"/>
        </a:p>
      </dgm:t>
    </dgm:pt>
    <dgm:pt modelId="{EBBBD6BD-F71F-4265-8128-0981771AFEA6}" type="parTrans" cxnId="{2B34595F-662A-413B-A01A-CE7C228D5EBA}">
      <dgm:prSet/>
      <dgm:spPr/>
      <dgm:t>
        <a:bodyPr/>
        <a:lstStyle/>
        <a:p>
          <a:endParaRPr lang="pl-PL"/>
        </a:p>
      </dgm:t>
    </dgm:pt>
    <dgm:pt modelId="{188ABA4A-D8C0-4950-9D50-DEB197DB4D66}" type="sibTrans" cxnId="{2B34595F-662A-413B-A01A-CE7C228D5EBA}">
      <dgm:prSet/>
      <dgm:spPr/>
      <dgm:t>
        <a:bodyPr/>
        <a:lstStyle/>
        <a:p>
          <a:endParaRPr lang="pl-PL"/>
        </a:p>
      </dgm:t>
    </dgm:pt>
    <dgm:pt modelId="{79369074-511F-414B-A159-98235DB52DCD}">
      <dgm:prSet phldrT="[Tekst]"/>
      <dgm:spPr/>
      <dgm:t>
        <a:bodyPr/>
        <a:lstStyle/>
        <a:p>
          <a:r>
            <a:rPr lang="pl-PL" dirty="0" err="1"/>
            <a:t>Degradation</a:t>
          </a:r>
          <a:r>
            <a:rPr lang="pl-PL" dirty="0"/>
            <a:t> </a:t>
          </a:r>
          <a:r>
            <a:rPr lang="pl-PL" dirty="0" err="1"/>
            <a:t>rate</a:t>
          </a:r>
          <a:endParaRPr lang="pl-PL" dirty="0"/>
        </a:p>
      </dgm:t>
    </dgm:pt>
    <dgm:pt modelId="{CD825DA3-5598-4A02-8F03-D32CFD78AF06}" type="parTrans" cxnId="{DA692A43-1ABE-4739-B69C-82434B00C721}">
      <dgm:prSet/>
      <dgm:spPr/>
      <dgm:t>
        <a:bodyPr/>
        <a:lstStyle/>
        <a:p>
          <a:endParaRPr lang="pl-PL"/>
        </a:p>
      </dgm:t>
    </dgm:pt>
    <dgm:pt modelId="{1C24F72F-E52B-4EB3-8B5E-D8272EDC538C}" type="sibTrans" cxnId="{DA692A43-1ABE-4739-B69C-82434B00C721}">
      <dgm:prSet/>
      <dgm:spPr/>
      <dgm:t>
        <a:bodyPr/>
        <a:lstStyle/>
        <a:p>
          <a:endParaRPr lang="pl-PL"/>
        </a:p>
      </dgm:t>
    </dgm:pt>
    <dgm:pt modelId="{DE4F90F5-6E48-4546-8DED-D7F4EC5CEC94}">
      <dgm:prSet phldrT="[Tekst]"/>
      <dgm:spPr/>
      <dgm:t>
        <a:bodyPr/>
        <a:lstStyle/>
        <a:p>
          <a:r>
            <a:rPr lang="pl-PL" dirty="0"/>
            <a:t>Products of </a:t>
          </a:r>
          <a:r>
            <a:rPr lang="pl-PL" dirty="0" err="1"/>
            <a:t>degradation</a:t>
          </a:r>
          <a:endParaRPr lang="pl-PL" dirty="0"/>
        </a:p>
      </dgm:t>
    </dgm:pt>
    <dgm:pt modelId="{D9CF779C-7EC4-467F-B58A-AFD203AB4AB4}" type="parTrans" cxnId="{0F2A60C1-2B59-4256-950A-60D49DD46ACD}">
      <dgm:prSet/>
      <dgm:spPr/>
      <dgm:t>
        <a:bodyPr/>
        <a:lstStyle/>
        <a:p>
          <a:endParaRPr lang="pl-PL"/>
        </a:p>
      </dgm:t>
    </dgm:pt>
    <dgm:pt modelId="{7E962695-F8F2-4962-BA50-45D5EAB08B03}" type="sibTrans" cxnId="{0F2A60C1-2B59-4256-950A-60D49DD46ACD}">
      <dgm:prSet/>
      <dgm:spPr/>
      <dgm:t>
        <a:bodyPr/>
        <a:lstStyle/>
        <a:p>
          <a:endParaRPr lang="pl-PL"/>
        </a:p>
      </dgm:t>
    </dgm:pt>
    <dgm:pt modelId="{611A136E-C7FC-4DD8-AFB0-B662AE087758}" type="pres">
      <dgm:prSet presAssocID="{D216ECCC-0102-408A-9ADB-5676FD48249F}" presName="Name0" presStyleCnt="0">
        <dgm:presLayoutVars>
          <dgm:dir/>
          <dgm:resizeHandles val="exact"/>
        </dgm:presLayoutVars>
      </dgm:prSet>
      <dgm:spPr/>
    </dgm:pt>
    <dgm:pt modelId="{311E1F7D-5FCA-48F4-AE1E-191F8C78DCC0}" type="pres">
      <dgm:prSet presAssocID="{6A4E3558-5056-470D-A09A-6D4AAE4E97CE}" presName="node" presStyleLbl="node1" presStyleIdx="0" presStyleCnt="3">
        <dgm:presLayoutVars>
          <dgm:bulletEnabled val="1"/>
        </dgm:presLayoutVars>
      </dgm:prSet>
      <dgm:spPr/>
    </dgm:pt>
    <dgm:pt modelId="{6A8F01D8-7CF4-46BB-BEA6-A3898F460E38}" type="pres">
      <dgm:prSet presAssocID="{188ABA4A-D8C0-4950-9D50-DEB197DB4D66}" presName="sibTrans" presStyleCnt="0"/>
      <dgm:spPr/>
    </dgm:pt>
    <dgm:pt modelId="{5A38AB4F-A8A4-4672-9FD0-F506A6D6A4F3}" type="pres">
      <dgm:prSet presAssocID="{79369074-511F-414B-A159-98235DB52DCD}" presName="node" presStyleLbl="node1" presStyleIdx="1" presStyleCnt="3">
        <dgm:presLayoutVars>
          <dgm:bulletEnabled val="1"/>
        </dgm:presLayoutVars>
      </dgm:prSet>
      <dgm:spPr/>
    </dgm:pt>
    <dgm:pt modelId="{717CDE29-F89C-4284-9E0B-891C4E45B925}" type="pres">
      <dgm:prSet presAssocID="{1C24F72F-E52B-4EB3-8B5E-D8272EDC538C}" presName="sibTrans" presStyleCnt="0"/>
      <dgm:spPr/>
    </dgm:pt>
    <dgm:pt modelId="{3E728F36-7287-43B4-8FA0-BA86128CDC83}" type="pres">
      <dgm:prSet presAssocID="{DE4F90F5-6E48-4546-8DED-D7F4EC5CEC94}" presName="node" presStyleLbl="node1" presStyleIdx="2" presStyleCnt="3">
        <dgm:presLayoutVars>
          <dgm:bulletEnabled val="1"/>
        </dgm:presLayoutVars>
      </dgm:prSet>
      <dgm:spPr/>
    </dgm:pt>
  </dgm:ptLst>
  <dgm:cxnLst>
    <dgm:cxn modelId="{CD6C2D08-A5B7-467D-A004-CA3E67C0FF00}" type="presOf" srcId="{D216ECCC-0102-408A-9ADB-5676FD48249F}" destId="{611A136E-C7FC-4DD8-AFB0-B662AE087758}" srcOrd="0" destOrd="0" presId="urn:microsoft.com/office/officeart/2005/8/layout/hList6"/>
    <dgm:cxn modelId="{C0DE030A-7241-472D-A98B-8D3592F003F9}" type="presOf" srcId="{DE4F90F5-6E48-4546-8DED-D7F4EC5CEC94}" destId="{3E728F36-7287-43B4-8FA0-BA86128CDC83}" srcOrd="0" destOrd="0" presId="urn:microsoft.com/office/officeart/2005/8/layout/hList6"/>
    <dgm:cxn modelId="{0F2A60C1-2B59-4256-950A-60D49DD46ACD}" srcId="{D216ECCC-0102-408A-9ADB-5676FD48249F}" destId="{DE4F90F5-6E48-4546-8DED-D7F4EC5CEC94}" srcOrd="2" destOrd="0" parTransId="{D9CF779C-7EC4-467F-B58A-AFD203AB4AB4}" sibTransId="{7E962695-F8F2-4962-BA50-45D5EAB08B03}"/>
    <dgm:cxn modelId="{BA8B7012-114D-468D-BBE0-5AFA985A1928}" type="presOf" srcId="{6A4E3558-5056-470D-A09A-6D4AAE4E97CE}" destId="{311E1F7D-5FCA-48F4-AE1E-191F8C78DCC0}" srcOrd="0" destOrd="0" presId="urn:microsoft.com/office/officeart/2005/8/layout/hList6"/>
    <dgm:cxn modelId="{52535DC7-0C17-4239-9B32-3F7308D531EA}" type="presOf" srcId="{79369074-511F-414B-A159-98235DB52DCD}" destId="{5A38AB4F-A8A4-4672-9FD0-F506A6D6A4F3}" srcOrd="0" destOrd="0" presId="urn:microsoft.com/office/officeart/2005/8/layout/hList6"/>
    <dgm:cxn modelId="{DA692A43-1ABE-4739-B69C-82434B00C721}" srcId="{D216ECCC-0102-408A-9ADB-5676FD48249F}" destId="{79369074-511F-414B-A159-98235DB52DCD}" srcOrd="1" destOrd="0" parTransId="{CD825DA3-5598-4A02-8F03-D32CFD78AF06}" sibTransId="{1C24F72F-E52B-4EB3-8B5E-D8272EDC538C}"/>
    <dgm:cxn modelId="{2B34595F-662A-413B-A01A-CE7C228D5EBA}" srcId="{D216ECCC-0102-408A-9ADB-5676FD48249F}" destId="{6A4E3558-5056-470D-A09A-6D4AAE4E97CE}" srcOrd="0" destOrd="0" parTransId="{EBBBD6BD-F71F-4265-8128-0981771AFEA6}" sibTransId="{188ABA4A-D8C0-4950-9D50-DEB197DB4D66}"/>
    <dgm:cxn modelId="{E2365DCF-FA8D-4BFA-8D5B-F71A743EBAF7}" type="presParOf" srcId="{611A136E-C7FC-4DD8-AFB0-B662AE087758}" destId="{311E1F7D-5FCA-48F4-AE1E-191F8C78DCC0}" srcOrd="0" destOrd="0" presId="urn:microsoft.com/office/officeart/2005/8/layout/hList6"/>
    <dgm:cxn modelId="{3411DE4A-7CDA-4B93-A24F-F5AB78E93D47}" type="presParOf" srcId="{611A136E-C7FC-4DD8-AFB0-B662AE087758}" destId="{6A8F01D8-7CF4-46BB-BEA6-A3898F460E38}" srcOrd="1" destOrd="0" presId="urn:microsoft.com/office/officeart/2005/8/layout/hList6"/>
    <dgm:cxn modelId="{CCC01F70-5385-4E28-96AE-0F8A519FBD19}" type="presParOf" srcId="{611A136E-C7FC-4DD8-AFB0-B662AE087758}" destId="{5A38AB4F-A8A4-4672-9FD0-F506A6D6A4F3}" srcOrd="2" destOrd="0" presId="urn:microsoft.com/office/officeart/2005/8/layout/hList6"/>
    <dgm:cxn modelId="{475F8429-6BEB-4367-805E-E432AC3689A1}" type="presParOf" srcId="{611A136E-C7FC-4DD8-AFB0-B662AE087758}" destId="{717CDE29-F89C-4284-9E0B-891C4E45B925}" srcOrd="3" destOrd="0" presId="urn:microsoft.com/office/officeart/2005/8/layout/hList6"/>
    <dgm:cxn modelId="{2F331B91-C69E-4B83-A59C-6400EFFB90C5}" type="presParOf" srcId="{611A136E-C7FC-4DD8-AFB0-B662AE087758}" destId="{3E728F36-7287-43B4-8FA0-BA86128CDC83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D2207A-E17B-4281-8288-80578118AA85}">
      <dsp:nvSpPr>
        <dsp:cNvPr id="0" name=""/>
        <dsp:cNvSpPr/>
      </dsp:nvSpPr>
      <dsp:spPr>
        <a:xfrm>
          <a:off x="0" y="440379"/>
          <a:ext cx="2638425" cy="26384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4500" kern="1200" dirty="0"/>
            <a:t>The idea</a:t>
          </a:r>
          <a:endParaRPr lang="en-GB" sz="4500" kern="1200" dirty="0"/>
        </a:p>
      </dsp:txBody>
      <dsp:txXfrm>
        <a:off x="386388" y="826767"/>
        <a:ext cx="1865649" cy="1865649"/>
      </dsp:txXfrm>
    </dsp:sp>
    <dsp:sp modelId="{16530062-A2FC-4CE7-8363-F86E303FC88C}">
      <dsp:nvSpPr>
        <dsp:cNvPr id="0" name=""/>
        <dsp:cNvSpPr/>
      </dsp:nvSpPr>
      <dsp:spPr>
        <a:xfrm rot="5451150">
          <a:off x="3075977" y="1438420"/>
          <a:ext cx="923448" cy="708365"/>
        </a:xfrm>
        <a:prstGeom prst="triangl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CDA0F8-6842-4A00-BC9A-0A4765827F5F}">
      <dsp:nvSpPr>
        <dsp:cNvPr id="0" name=""/>
        <dsp:cNvSpPr/>
      </dsp:nvSpPr>
      <dsp:spPr>
        <a:xfrm>
          <a:off x="4396935" y="938566"/>
          <a:ext cx="1759829" cy="175982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 dirty="0"/>
            <a:t>Materials and </a:t>
          </a:r>
          <a:r>
            <a:rPr lang="pl-PL" sz="2100" kern="1200" dirty="0" err="1"/>
            <a:t>methods</a:t>
          </a:r>
          <a:r>
            <a:rPr lang="pl-PL" sz="2100" kern="1200" dirty="0"/>
            <a:t> </a:t>
          </a:r>
          <a:endParaRPr lang="en-GB" sz="2100" kern="1200" dirty="0"/>
        </a:p>
      </dsp:txBody>
      <dsp:txXfrm>
        <a:off x="4654656" y="1196287"/>
        <a:ext cx="1244387" cy="1244387"/>
      </dsp:txXfrm>
    </dsp:sp>
    <dsp:sp modelId="{4A083C3C-0B95-4F8B-80A0-DC138FE94684}">
      <dsp:nvSpPr>
        <dsp:cNvPr id="0" name=""/>
        <dsp:cNvSpPr/>
      </dsp:nvSpPr>
      <dsp:spPr>
        <a:xfrm rot="5382889">
          <a:off x="6383337" y="1456493"/>
          <a:ext cx="923448" cy="708365"/>
        </a:xfrm>
        <a:prstGeom prst="triangl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FD5A84-BBE9-4544-BDC7-48AE05CCF089}">
      <dsp:nvSpPr>
        <dsp:cNvPr id="0" name=""/>
        <dsp:cNvSpPr/>
      </dsp:nvSpPr>
      <dsp:spPr>
        <a:xfrm>
          <a:off x="7493258" y="481670"/>
          <a:ext cx="2638425" cy="26384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4500" kern="1200" dirty="0"/>
            <a:t>Timing</a:t>
          </a:r>
          <a:endParaRPr lang="en-GB" sz="4500" kern="1200" dirty="0"/>
        </a:p>
      </dsp:txBody>
      <dsp:txXfrm>
        <a:off x="7879646" y="868058"/>
        <a:ext cx="1865649" cy="186564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D6D049-93B2-4B8A-9292-70ACD00EDFDB}">
      <dsp:nvSpPr>
        <dsp:cNvPr id="0" name=""/>
        <dsp:cNvSpPr/>
      </dsp:nvSpPr>
      <dsp:spPr>
        <a:xfrm>
          <a:off x="4447601" y="1977720"/>
          <a:ext cx="1658497" cy="16584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500" kern="1200" dirty="0" err="1"/>
            <a:t>Comparison</a:t>
          </a:r>
          <a:endParaRPr lang="pl-PL" sz="1500" kern="1200" dirty="0"/>
        </a:p>
      </dsp:txBody>
      <dsp:txXfrm>
        <a:off x="4690482" y="2220601"/>
        <a:ext cx="1172735" cy="1172735"/>
      </dsp:txXfrm>
    </dsp:sp>
    <dsp:sp modelId="{A6370C2B-9BCA-47DA-A6DE-A4DF5EB5EB65}">
      <dsp:nvSpPr>
        <dsp:cNvPr id="0" name=""/>
        <dsp:cNvSpPr/>
      </dsp:nvSpPr>
      <dsp:spPr>
        <a:xfrm rot="12900000">
          <a:off x="3379299" y="1687521"/>
          <a:ext cx="1272674" cy="472671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01932A-EBA8-4188-8272-49199E5AF80C}">
      <dsp:nvSpPr>
        <dsp:cNvPr id="0" name=""/>
        <dsp:cNvSpPr/>
      </dsp:nvSpPr>
      <dsp:spPr>
        <a:xfrm>
          <a:off x="2706593" y="928640"/>
          <a:ext cx="1575572" cy="12604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40005" rIns="40005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 dirty="0" err="1"/>
            <a:t>Different</a:t>
          </a:r>
          <a:r>
            <a:rPr lang="pl-PL" sz="2100" kern="1200" dirty="0"/>
            <a:t> </a:t>
          </a:r>
          <a:r>
            <a:rPr lang="pl-PL" sz="2100" kern="1200" dirty="0" err="1"/>
            <a:t>porosity</a:t>
          </a:r>
          <a:endParaRPr lang="pl-PL" sz="2100" kern="1200" dirty="0"/>
        </a:p>
      </dsp:txBody>
      <dsp:txXfrm>
        <a:off x="2743511" y="965558"/>
        <a:ext cx="1501736" cy="1186622"/>
      </dsp:txXfrm>
    </dsp:sp>
    <dsp:sp modelId="{D6DFBB40-6D02-4888-B360-AB25969759C8}">
      <dsp:nvSpPr>
        <dsp:cNvPr id="0" name=""/>
        <dsp:cNvSpPr/>
      </dsp:nvSpPr>
      <dsp:spPr>
        <a:xfrm rot="16200000">
          <a:off x="4640512" y="1030975"/>
          <a:ext cx="1272674" cy="472671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3A0D99-F2DE-4AB8-A1D2-D86F43725BCD}">
      <dsp:nvSpPr>
        <dsp:cNvPr id="0" name=""/>
        <dsp:cNvSpPr/>
      </dsp:nvSpPr>
      <dsp:spPr>
        <a:xfrm>
          <a:off x="4489063" y="745"/>
          <a:ext cx="1575572" cy="12604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40005" rIns="40005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 dirty="0" err="1"/>
            <a:t>Different</a:t>
          </a:r>
          <a:r>
            <a:rPr lang="pl-PL" sz="2100" kern="1200" dirty="0"/>
            <a:t> polimer </a:t>
          </a:r>
          <a:r>
            <a:rPr lang="pl-PL" sz="2100" kern="1200" dirty="0" err="1"/>
            <a:t>additions</a:t>
          </a:r>
          <a:endParaRPr lang="pl-PL" sz="2100" kern="1200" dirty="0"/>
        </a:p>
      </dsp:txBody>
      <dsp:txXfrm>
        <a:off x="4525981" y="37663"/>
        <a:ext cx="1501736" cy="1186622"/>
      </dsp:txXfrm>
    </dsp:sp>
    <dsp:sp modelId="{4B70A1C0-10C0-4469-B881-AC551965E6C3}">
      <dsp:nvSpPr>
        <dsp:cNvPr id="0" name=""/>
        <dsp:cNvSpPr/>
      </dsp:nvSpPr>
      <dsp:spPr>
        <a:xfrm rot="19500000">
          <a:off x="5901725" y="1687521"/>
          <a:ext cx="1272674" cy="472671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2414514-FB02-4F43-979B-FDA0098E9693}">
      <dsp:nvSpPr>
        <dsp:cNvPr id="0" name=""/>
        <dsp:cNvSpPr/>
      </dsp:nvSpPr>
      <dsp:spPr>
        <a:xfrm>
          <a:off x="6271533" y="928640"/>
          <a:ext cx="1575572" cy="12604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005" tIns="40005" rIns="40005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 dirty="0" err="1"/>
            <a:t>Different</a:t>
          </a:r>
          <a:r>
            <a:rPr lang="pl-PL" sz="2100" kern="1200" dirty="0"/>
            <a:t> </a:t>
          </a:r>
          <a:r>
            <a:rPr lang="pl-PL" sz="2100" kern="1200" dirty="0" err="1"/>
            <a:t>incubation</a:t>
          </a:r>
          <a:r>
            <a:rPr lang="pl-PL" sz="2100" kern="1200" dirty="0"/>
            <a:t> </a:t>
          </a:r>
          <a:r>
            <a:rPr lang="pl-PL" sz="2100" kern="1200" dirty="0" err="1"/>
            <a:t>time</a:t>
          </a:r>
          <a:endParaRPr lang="pl-PL" sz="2100" kern="1200" dirty="0"/>
        </a:p>
      </dsp:txBody>
      <dsp:txXfrm>
        <a:off x="6308451" y="965558"/>
        <a:ext cx="1501736" cy="118662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FD0053-5B2D-4BD9-ABE8-B22F0ACE945A}">
      <dsp:nvSpPr>
        <dsp:cNvPr id="0" name=""/>
        <dsp:cNvSpPr/>
      </dsp:nvSpPr>
      <dsp:spPr>
        <a:xfrm>
          <a:off x="57" y="0"/>
          <a:ext cx="610327" cy="61032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D1CE35-5D93-42B2-ACC2-771011687037}">
      <dsp:nvSpPr>
        <dsp:cNvPr id="0" name=""/>
        <dsp:cNvSpPr/>
      </dsp:nvSpPr>
      <dsp:spPr>
        <a:xfrm>
          <a:off x="61089" y="61032"/>
          <a:ext cx="488262" cy="488262"/>
        </a:xfrm>
        <a:prstGeom prst="chord">
          <a:avLst>
            <a:gd name="adj1" fmla="val 1800000"/>
            <a:gd name="adj2" fmla="val 90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81F8A8-525A-4A18-A971-667841878FC6}">
      <dsp:nvSpPr>
        <dsp:cNvPr id="0" name=""/>
        <dsp:cNvSpPr/>
      </dsp:nvSpPr>
      <dsp:spPr>
        <a:xfrm>
          <a:off x="737536" y="0"/>
          <a:ext cx="1805553" cy="6103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b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800" kern="1200" dirty="0"/>
            <a:t>Mass</a:t>
          </a:r>
        </a:p>
      </dsp:txBody>
      <dsp:txXfrm>
        <a:off x="737536" y="0"/>
        <a:ext cx="1805553" cy="610327"/>
      </dsp:txXfrm>
    </dsp:sp>
    <dsp:sp modelId="{82555E10-B4D4-4F21-AC99-7A9358927647}">
      <dsp:nvSpPr>
        <dsp:cNvPr id="0" name=""/>
        <dsp:cNvSpPr/>
      </dsp:nvSpPr>
      <dsp:spPr>
        <a:xfrm>
          <a:off x="2670241" y="0"/>
          <a:ext cx="610327" cy="61032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A353B5-1318-429C-8BCA-1CBD393D3229}">
      <dsp:nvSpPr>
        <dsp:cNvPr id="0" name=""/>
        <dsp:cNvSpPr/>
      </dsp:nvSpPr>
      <dsp:spPr>
        <a:xfrm>
          <a:off x="2731274" y="61032"/>
          <a:ext cx="488262" cy="488262"/>
        </a:xfrm>
        <a:prstGeom prst="chord">
          <a:avLst>
            <a:gd name="adj1" fmla="val 0"/>
            <a:gd name="adj2" fmla="val 108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466D37-0157-4F2B-BF3C-5F30FC14B14C}">
      <dsp:nvSpPr>
        <dsp:cNvPr id="0" name=""/>
        <dsp:cNvSpPr/>
      </dsp:nvSpPr>
      <dsp:spPr>
        <a:xfrm>
          <a:off x="3407720" y="0"/>
          <a:ext cx="1805553" cy="6103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b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800" kern="1200" dirty="0" err="1"/>
            <a:t>Size</a:t>
          </a:r>
          <a:endParaRPr lang="pl-PL" sz="1800" kern="1200" dirty="0"/>
        </a:p>
      </dsp:txBody>
      <dsp:txXfrm>
        <a:off x="3407720" y="0"/>
        <a:ext cx="1805553" cy="610327"/>
      </dsp:txXfrm>
    </dsp:sp>
    <dsp:sp modelId="{8C51558A-3455-436A-AB55-A92EE12113A8}">
      <dsp:nvSpPr>
        <dsp:cNvPr id="0" name=""/>
        <dsp:cNvSpPr/>
      </dsp:nvSpPr>
      <dsp:spPr>
        <a:xfrm>
          <a:off x="5340425" y="0"/>
          <a:ext cx="610327" cy="61032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58CDA7-78C6-434D-BE76-F6D7777A19A2}">
      <dsp:nvSpPr>
        <dsp:cNvPr id="0" name=""/>
        <dsp:cNvSpPr/>
      </dsp:nvSpPr>
      <dsp:spPr>
        <a:xfrm>
          <a:off x="5401458" y="61032"/>
          <a:ext cx="488262" cy="488262"/>
        </a:xfrm>
        <a:prstGeom prst="chord">
          <a:avLst>
            <a:gd name="adj1" fmla="val 19800000"/>
            <a:gd name="adj2" fmla="val 126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8CF7D4-650F-46BC-B3A9-9ADA8730A374}">
      <dsp:nvSpPr>
        <dsp:cNvPr id="0" name=""/>
        <dsp:cNvSpPr/>
      </dsp:nvSpPr>
      <dsp:spPr>
        <a:xfrm>
          <a:off x="6077905" y="0"/>
          <a:ext cx="1805553" cy="6103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b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800" kern="1200" dirty="0" err="1"/>
            <a:t>Porosity</a:t>
          </a:r>
          <a:endParaRPr lang="pl-PL" sz="1800" kern="1200" dirty="0"/>
        </a:p>
      </dsp:txBody>
      <dsp:txXfrm>
        <a:off x="6077905" y="0"/>
        <a:ext cx="1805553" cy="610327"/>
      </dsp:txXfrm>
    </dsp:sp>
    <dsp:sp modelId="{85FB7A8B-905D-43D4-8F02-9920D9CDFFAE}">
      <dsp:nvSpPr>
        <dsp:cNvPr id="0" name=""/>
        <dsp:cNvSpPr/>
      </dsp:nvSpPr>
      <dsp:spPr>
        <a:xfrm>
          <a:off x="8010610" y="0"/>
          <a:ext cx="610327" cy="61032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24EE9D-30E6-4A19-A334-64E22DC1F8CB}">
      <dsp:nvSpPr>
        <dsp:cNvPr id="0" name=""/>
        <dsp:cNvSpPr/>
      </dsp:nvSpPr>
      <dsp:spPr>
        <a:xfrm>
          <a:off x="8071642" y="61032"/>
          <a:ext cx="488262" cy="488262"/>
        </a:xfrm>
        <a:prstGeom prst="chord">
          <a:avLst>
            <a:gd name="adj1" fmla="val 162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4B26EA-9312-477A-84B6-A4BC8D735007}">
      <dsp:nvSpPr>
        <dsp:cNvPr id="0" name=""/>
        <dsp:cNvSpPr/>
      </dsp:nvSpPr>
      <dsp:spPr>
        <a:xfrm>
          <a:off x="8748089" y="0"/>
          <a:ext cx="1805553" cy="6103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b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800" kern="1200" dirty="0" err="1"/>
            <a:t>Young’s</a:t>
          </a:r>
          <a:r>
            <a:rPr lang="pl-PL" sz="1800" kern="1200" dirty="0"/>
            <a:t> </a:t>
          </a:r>
          <a:r>
            <a:rPr lang="pl-PL" sz="1800" kern="1200" dirty="0" err="1"/>
            <a:t>modulus</a:t>
          </a:r>
          <a:endParaRPr lang="pl-PL" sz="1800" kern="1200" dirty="0"/>
        </a:p>
      </dsp:txBody>
      <dsp:txXfrm>
        <a:off x="8748089" y="0"/>
        <a:ext cx="1805553" cy="61032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1E1F7D-5FCA-48F4-AE1E-191F8C78DCC0}">
      <dsp:nvSpPr>
        <dsp:cNvPr id="0" name=""/>
        <dsp:cNvSpPr/>
      </dsp:nvSpPr>
      <dsp:spPr>
        <a:xfrm rot="16200000">
          <a:off x="-142411" y="143700"/>
          <a:ext cx="3636963" cy="3349562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0" rIns="228203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600" kern="1200" dirty="0" err="1"/>
            <a:t>Hydration</a:t>
          </a:r>
          <a:endParaRPr lang="pl-PL" sz="3600" kern="1200" dirty="0"/>
        </a:p>
      </dsp:txBody>
      <dsp:txXfrm rot="5400000">
        <a:off x="1290" y="727392"/>
        <a:ext cx="3349562" cy="2182177"/>
      </dsp:txXfrm>
    </dsp:sp>
    <dsp:sp modelId="{5A38AB4F-A8A4-4672-9FD0-F506A6D6A4F3}">
      <dsp:nvSpPr>
        <dsp:cNvPr id="0" name=""/>
        <dsp:cNvSpPr/>
      </dsp:nvSpPr>
      <dsp:spPr>
        <a:xfrm rot="16200000">
          <a:off x="3458368" y="143700"/>
          <a:ext cx="3636963" cy="3349562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0" rIns="228203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600" kern="1200" dirty="0" err="1"/>
            <a:t>Degradation</a:t>
          </a:r>
          <a:r>
            <a:rPr lang="pl-PL" sz="3600" kern="1200" dirty="0"/>
            <a:t> </a:t>
          </a:r>
          <a:r>
            <a:rPr lang="pl-PL" sz="3600" kern="1200" dirty="0" err="1"/>
            <a:t>rate</a:t>
          </a:r>
          <a:endParaRPr lang="pl-PL" sz="3600" kern="1200" dirty="0"/>
        </a:p>
      </dsp:txBody>
      <dsp:txXfrm rot="5400000">
        <a:off x="3602069" y="727392"/>
        <a:ext cx="3349562" cy="2182177"/>
      </dsp:txXfrm>
    </dsp:sp>
    <dsp:sp modelId="{3E728F36-7287-43B4-8FA0-BA86128CDC83}">
      <dsp:nvSpPr>
        <dsp:cNvPr id="0" name=""/>
        <dsp:cNvSpPr/>
      </dsp:nvSpPr>
      <dsp:spPr>
        <a:xfrm rot="16200000">
          <a:off x="7059148" y="143700"/>
          <a:ext cx="3636963" cy="3349562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0" rIns="228203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3600" kern="1200" dirty="0"/>
            <a:t>Products of </a:t>
          </a:r>
          <a:r>
            <a:rPr lang="pl-PL" sz="3600" kern="1200" dirty="0" err="1"/>
            <a:t>degradation</a:t>
          </a:r>
          <a:endParaRPr lang="pl-PL" sz="3600" kern="1200" dirty="0"/>
        </a:p>
      </dsp:txBody>
      <dsp:txXfrm rot="5400000">
        <a:off x="7202849" y="727392"/>
        <a:ext cx="3349562" cy="21821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2">
  <dgm:title val=""/>
  <dgm:desc val=""/>
  <dgm:catLst>
    <dgm:cat type="process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/>
    </dgm:varLst>
    <dgm:choose name="Name0">
      <dgm:if name="Name1" func="var" arg="dir" op="equ" val="norm">
        <dgm:alg type="snake">
          <dgm:param type="grDir" val="tL"/>
          <dgm:param type="flowDir" val="col"/>
          <dgm:param type="contDir" val="revDir"/>
        </dgm:alg>
      </dgm:if>
      <dgm:else name="Name2">
        <dgm:alg type="snake">
          <dgm:param type="grDir" val="tR"/>
          <dgm:param type="flowDir" val="col"/>
          <dgm:param type="contDir" val="revDi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firstNode" refType="w"/>
      <dgm:constr type="w" for="ch" forName="lastNode" refType="w" refFor="ch" refForName="firstNode" op="equ"/>
      <dgm:constr type="w" for="ch" forName="middleNode" refType="w" refFor="ch" refForName="firstNode" op="equ"/>
      <dgm:constr type="h" for="ch" ptType="sibTrans" refType="w" refFor="ch" refForName="middleNode" op="equ" fact="0.35"/>
      <dgm:constr type="sp" refType="w" refFor="ch" refForName="middleNode" fact="0.5"/>
      <dgm:constr type="connDist" for="des" ptType="sibTrans" op="equ"/>
      <dgm:constr type="primFontSz" for="ch" forName="firstNode" val="65"/>
      <dgm:constr type="primFontSz" for="ch" forName="lastNode" refType="primFontSz" refFor="ch" refForName="firstNode" op="equ"/>
      <dgm:constr type="primFontSz" for="des" forName="shape" val="65"/>
      <dgm:constr type="primFontSz" for="des" forName="shape" refType="primFontSz" refFor="ch" refForName="firstNode" op="lte"/>
      <dgm:constr type="primFontSz" for="des" forName="shape" refType="primFontSz" refFor="ch" refForName="lastNode" op="lte"/>
    </dgm:constrLst>
    <dgm:ruleLst/>
    <dgm:forEach name="Name3" axis="ch" ptType="node">
      <dgm:choose name="Name4">
        <dgm:if name="Name5" axis="self" ptType="node" func="pos" op="equ" val="1">
          <dgm:layoutNode name="fir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if name="Name6" axis="self" ptType="node" func="revPos" op="equ" val="1">
          <dgm:layoutNode name="lastNode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if>
        <dgm:else name="Name7">
          <dgm:layoutNode name="middleNod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  <dgm:constr type="w" for="ch" forName="padding" refType="w"/>
              <dgm:constr type="h" for="ch" forName="padding" refType="h"/>
              <dgm:constr type="w" for="ch" forName="shape" refType="w" fact="0.667"/>
              <dgm:constr type="h" for="ch" forName="shape" refType="h" fact="0.667"/>
              <dgm:constr type="ctrX" for="ch" forName="shape" refType="w" fact="0.5"/>
              <dgm:constr type="ctrY" for="ch" forName="shape" refType="h" fact="0.5"/>
            </dgm:constrLst>
            <dgm:ruleLst/>
            <dgm:layoutNode name="padding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shape">
              <dgm:varLst>
                <dgm:bulletEnabled val="1"/>
              </dgm:varLst>
              <dgm:alg type="tx">
                <dgm:param type="txAnchorVertCh" val="mid"/>
              </dgm:alg>
              <dgm:shape xmlns:r="http://schemas.openxmlformats.org/officeDocument/2006/relationships" type="ellipse" r:blip="">
                <dgm:adjLst/>
              </dgm:shape>
              <dgm:presOf axis="desOrSelf" ptType="node"/>
              <dgm:constrLst>
                <dgm:constr type="h" refType="w"/>
                <dgm:constr type="tMarg" refType="primFontSz" fact="0.1"/>
                <dgm:constr type="bMarg" refType="primFontSz" fact="0.1"/>
                <dgm:constr type="lMarg" refType="primFontSz" fact="0.1"/>
                <dgm:constr type="r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  <dgm:forEach name="Name8" axis="followSib" ptType="sibTrans" cnt="1">
        <dgm:layoutNode name="sibTrans">
          <dgm:choose name="Name9">
            <dgm:if name="Name10" func="var" arg="dir" op="equ" val="norm">
              <dgm:choose name="Name11">
                <dgm:if name="Name12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3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4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if>
            <dgm:else name="Name15">
              <dgm:choose name="Name16">
                <dgm:if name="Name17" axis="self" ptType="sibTrans" func="pos" op="equ" val="1">
                  <dgm:alg type="conn">
                    <dgm:param type="begPts" val="auto"/>
                    <dgm:param type="endPts" val="auto"/>
                    <dgm:param type="srcNode" val="firstNode"/>
                    <dgm:param type="dstNode" val="shape"/>
                  </dgm:alg>
                </dgm:if>
                <dgm:if name="Name18" axis="self" ptType="sibTrans" func="revPos" op="equ" val="1">
                  <dgm:alg type="conn">
                    <dgm:param type="begPts" val="auto"/>
                    <dgm:param type="endPts" val="auto"/>
                    <dgm:param type="srcNode" val="shape"/>
                    <dgm:param type="dstNode" val="lastNode"/>
                  </dgm:alg>
                </dgm:if>
                <dgm:else name="Name19">
                  <dgm:alg type="conn">
                    <dgm:param type="begPts" val="auto"/>
                    <dgm:param type="endPts" val="auto"/>
                    <dgm:param type="srcNode" val="shape"/>
                    <dgm:param type="dstNode" val="shape"/>
                  </dgm:alg>
                </dgm:else>
              </dgm:choose>
            </dgm:else>
          </dgm:choose>
          <dgm:shape xmlns:r="http://schemas.openxmlformats.org/officeDocument/2006/relationships" rot="90" type="triangle" r:blip="">
            <dgm:adjLst/>
          </dgm:shape>
          <dgm:presOf axis="self"/>
          <dgm:constrLst>
            <dgm:constr type="w" refType="h"/>
            <dgm:constr type="connDist"/>
            <dgm:constr type="begPad" refType="connDist" fact="0.25"/>
            <dgm:constr type="endPad" refType="connDist" fact="0.22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IncreasingCircleProcess">
  <dgm:title val=""/>
  <dgm:desc val=""/>
  <dgm:catLst>
    <dgm:cat type="list" pri="8300"/>
    <dgm:cat type="process" pri="43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clrData>
  <dgm:layoutNode name="Name0">
    <dgm:varLst>
      <dgm:chMax val="7"/>
      <dgm:chPref val="7"/>
      <dgm:dir/>
      <dgm:animOne val="branch"/>
      <dgm:animLvl val="lvl"/>
    </dgm:varLst>
    <dgm:choose name="Name1">
      <dgm:if name="Name2" func="var" arg="dir" op="equ" val="norm">
        <dgm:alg type="lin">
          <dgm:param type="linDir" val="fromL"/>
          <dgm:param type="horzAlign" val="ctr"/>
          <dgm:param type="vertAlign" val="t"/>
        </dgm:alg>
      </dgm:if>
      <dgm:else name="Name3">
        <dgm:alg type="lin">
          <dgm:param type="linDir" val="fromR"/>
          <dgm:param type="horzAlign" val="ctr"/>
          <dgm:param type="vertAlign" val="t"/>
        </dgm:alg>
      </dgm:else>
    </dgm:choose>
    <dgm:shape xmlns:r="http://schemas.openxmlformats.org/officeDocument/2006/relationships" r:blip="">
      <dgm:adjLst/>
    </dgm:shape>
    <dgm:constrLst>
      <dgm:constr type="primFontSz" for="des" forName="Child" val="65"/>
      <dgm:constr type="primFontSz" for="des" forName="Parent" val="65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05"/>
      <dgm:constr type="w" for="ch" forName="sibTrans" refType="h" refFor="ch" refForName="composite" op="equ" fact="0.04"/>
    </dgm:constrLst>
    <dgm:forEach name="nodesForEach" axis="ch" ptType="node" cnt="7">
      <dgm:layoutNode name="composite">
        <dgm:alg type="composite">
          <dgm:param type="ar" val="0.8"/>
        </dgm:alg>
        <dgm:choose name="Name4">
          <dgm:if name="Name5" func="var" arg="dir" op="equ" val="norm">
            <dgm:constrLst>
              <dgm:constr type="l" for="ch" forName="Child" refType="w" fact="0.29"/>
              <dgm:constr type="t" for="ch" forName="Child" refType="h" fact="0.192"/>
              <dgm:constr type="w" for="ch" forName="Child" refType="w" fact="0.71"/>
              <dgm:constr type="h" for="ch" forName="Child" refType="h" fact="0.808"/>
              <dgm:constr type="l" for="ch" forName="Parent" refType="w" fact="0.29"/>
              <dgm:constr type="t" for="ch" forName="Parent" refType="h" fact="0"/>
              <dgm:constr type="w" for="ch" forName="Parent" refType="w" fact="0.71"/>
              <dgm:constr type="h" for="ch" forName="Parent" refType="h" fact="0.192"/>
              <dgm:constr type="l" for="ch" forName="BackAccent" refType="w" fact="0"/>
              <dgm:constr type="t" for="ch" forName="BackAccent" refType="h" fact="0"/>
              <dgm:constr type="w" for="ch" forName="BackAccent" refType="w" fact="0.24"/>
              <dgm:constr type="h" for="ch" forName="BackAccent" refType="h" fact="0.192"/>
              <dgm:constr type="l" for="ch" forName="Accent" refType="w" fact="0.024"/>
              <dgm:constr type="t" for="ch" forName="Accent" refType="h" fact="0.0192"/>
              <dgm:constr type="w" for="ch" forName="Accent" refType="w" fact="0.192"/>
              <dgm:constr type="h" for="ch" forName="Accent" refType="h" fact="0.1536"/>
            </dgm:constrLst>
          </dgm:if>
          <dgm:else name="Name6">
            <dgm:constrLst>
              <dgm:constr type="r" for="ch" forName="Child" refType="w" fact="0.71"/>
              <dgm:constr type="t" for="ch" forName="Child" refType="h" fact="0.192"/>
              <dgm:constr type="w" for="ch" forName="Child" refType="w" fact="0.71"/>
              <dgm:constr type="h" for="ch" forName="Child" refType="h" fact="0.808"/>
              <dgm:constr type="r" for="ch" forName="Parent" refType="w" fact="0.71"/>
              <dgm:constr type="t" for="ch" forName="Parent" refType="h" fact="0"/>
              <dgm:constr type="w" for="ch" forName="Parent" refType="w" fact="0.71"/>
              <dgm:constr type="h" for="ch" forName="Parent" refType="h" fact="0.192"/>
              <dgm:constr type="r" for="ch" forName="BackAccent" refType="w"/>
              <dgm:constr type="t" for="ch" forName="BackAccent" refType="h" fact="0"/>
              <dgm:constr type="w" for="ch" forName="BackAccent" refType="w" fact="0.24"/>
              <dgm:constr type="h" for="ch" forName="BackAccent" refType="h" fact="0.192"/>
              <dgm:constr type="r" for="ch" forName="Accent" refType="w" fact="0.976"/>
              <dgm:constr type="t" for="ch" forName="Accent" refType="h" fact="0.0192"/>
              <dgm:constr type="w" for="ch" forName="Accent" refType="w" fact="0.192"/>
              <dgm:constr type="h" for="ch" forName="Accent" refType="h" fact="0.1536"/>
            </dgm:constrLst>
          </dgm:else>
        </dgm:choose>
        <dgm:layoutNode name="BackAccent" styleLbl="bgShp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Accent" styleLbl="alignNode1">
          <dgm:alg type="sp"/>
          <dgm:choose name="Name7">
            <dgm:if name="Name8" axis="precedSib" ptType="node" func="cnt" op="equ" val="0">
              <dgm:choose name="Name9">
                <dgm:if name="Name10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11" axis="followSib" ptType="node" func="cnt" op="equ" val="1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if name="Name12" axis="followSib" ptType="node" func="cnt" op="equ" val="2">
                  <dgm:shape xmlns:r="http://schemas.openxmlformats.org/officeDocument/2006/relationships" type="chord" r:blip="">
                    <dgm:adjLst>
                      <dgm:adj idx="1" val="19.4712"/>
                      <dgm:adj idx="2" val="160.5288"/>
                    </dgm:adjLst>
                  </dgm:shape>
                </dgm:if>
                <dgm:if name="Name13" axis="followSib" ptType="node" func="cnt" op="equ" val="3">
                  <dgm:shape xmlns:r="http://schemas.openxmlformats.org/officeDocument/2006/relationships" type="chord" r:blip="">
                    <dgm:adjLst>
                      <dgm:adj idx="1" val="30"/>
                      <dgm:adj idx="2" val="150"/>
                    </dgm:adjLst>
                  </dgm:shape>
                </dgm:if>
                <dgm:if name="Name14" axis="followSib" ptType="node" func="cnt" op="equ" val="4">
                  <dgm:shape xmlns:r="http://schemas.openxmlformats.org/officeDocument/2006/relationships" type="chord" r:blip="">
                    <dgm:adjLst>
                      <dgm:adj idx="1" val="38.8699"/>
                      <dgm:adj idx="2" val="143.1301"/>
                    </dgm:adjLst>
                  </dgm:shape>
                </dgm:if>
                <dgm:if name="Name15" axis="followSib" ptType="node" func="cnt" op="equ" val="5">
                  <dgm:shape xmlns:r="http://schemas.openxmlformats.org/officeDocument/2006/relationships" type="chord" r:blip="">
                    <dgm:adjLst>
                      <dgm:adj idx="1" val="41.8103"/>
                      <dgm:adj idx="2" val="138.1897"/>
                    </dgm:adjLst>
                  </dgm:shape>
                </dgm:if>
                <dgm:else name="Name16">
                  <dgm:shape xmlns:r="http://schemas.openxmlformats.org/officeDocument/2006/relationships" type="chord" r:blip="">
                    <dgm:adjLst>
                      <dgm:adj idx="1" val="45.5847"/>
                      <dgm:adj idx="2" val="134.4153"/>
                    </dgm:adjLst>
                  </dgm:shape>
                </dgm:else>
              </dgm:choose>
            </dgm:if>
            <dgm:if name="Name17" axis="precedSib" ptType="node" func="cnt" op="equ" val="1">
              <dgm:choose name="Name18">
                <dgm:if name="Name19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20" axis="followSib" ptType="node" func="cnt" op="equ" val="1">
                  <dgm:shape xmlns:r="http://schemas.openxmlformats.org/officeDocument/2006/relationships" type="chord" r:blip="">
                    <dgm:adjLst>
                      <dgm:adj idx="1" val="-19.4712"/>
                      <dgm:adj idx="2" val="-160.5288"/>
                    </dgm:adjLst>
                  </dgm:shape>
                </dgm:if>
                <dgm:if name="Name21" axis="followSib" ptType="node" func="cnt" op="equ" val="2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if name="Name22" axis="followSib" ptType="node" func="cnt" op="equ" val="3">
                  <dgm:shape xmlns:r="http://schemas.openxmlformats.org/officeDocument/2006/relationships" type="chord" r:blip="">
                    <dgm:adjLst>
                      <dgm:adj idx="1" val="11.537"/>
                      <dgm:adj idx="2" val="168.463"/>
                    </dgm:adjLst>
                  </dgm:shape>
                </dgm:if>
                <dgm:if name="Name23" axis="followSib" ptType="node" func="cnt" op="equ" val="4">
                  <dgm:shape xmlns:r="http://schemas.openxmlformats.org/officeDocument/2006/relationships" type="chord" r:blip="">
                    <dgm:adjLst>
                      <dgm:adj idx="1" val="19.4712"/>
                      <dgm:adj idx="2" val="160.5288"/>
                    </dgm:adjLst>
                  </dgm:shape>
                </dgm:if>
                <dgm:else name="Name24">
                  <dgm:shape xmlns:r="http://schemas.openxmlformats.org/officeDocument/2006/relationships" type="chord" r:blip="">
                    <dgm:adjLst>
                      <dgm:adj idx="1" val="25.3769"/>
                      <dgm:adj idx="2" val="154.6231"/>
                    </dgm:adjLst>
                  </dgm:shape>
                </dgm:else>
              </dgm:choose>
            </dgm:if>
            <dgm:if name="Name25" axis="precedSib" ptType="node" func="cnt" op="equ" val="2">
              <dgm:choose name="Name26">
                <dgm:if name="Name27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28" axis="followSib" ptType="node" func="cnt" op="equ" val="1">
                  <dgm:shape xmlns:r="http://schemas.openxmlformats.org/officeDocument/2006/relationships" type="chord" r:blip="">
                    <dgm:adjLst>
                      <dgm:adj idx="1" val="-30"/>
                      <dgm:adj idx="2" val="-150"/>
                    </dgm:adjLst>
                  </dgm:shape>
                </dgm:if>
                <dgm:if name="Name29" axis="followSib" ptType="node" func="cnt" op="equ" val="2">
                  <dgm:shape xmlns:r="http://schemas.openxmlformats.org/officeDocument/2006/relationships" type="chord" r:blip="">
                    <dgm:adjLst>
                      <dgm:adj idx="1" val="-11.537"/>
                      <dgm:adj idx="2" val="-168.463"/>
                    </dgm:adjLst>
                  </dgm:shape>
                </dgm:if>
                <dgm:if name="Name30" axis="followSib" ptType="node" func="cnt" op="equ" val="3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else name="Name31">
                  <dgm:shape xmlns:r="http://schemas.openxmlformats.org/officeDocument/2006/relationships" type="chord" r:blip="">
                    <dgm:adjLst>
                      <dgm:adj idx="1" val="8.2133"/>
                      <dgm:adj idx="2" val="171.7867"/>
                    </dgm:adjLst>
                  </dgm:shape>
                </dgm:else>
              </dgm:choose>
            </dgm:if>
            <dgm:if name="Name32" axis="precedSib" ptType="node" func="cnt" op="equ" val="3">
              <dgm:choose name="Name33">
                <dgm:if name="Name34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35" axis="followSib" ptType="node" func="cnt" op="equ" val="1">
                  <dgm:shape xmlns:r="http://schemas.openxmlformats.org/officeDocument/2006/relationships" type="chord" r:blip="">
                    <dgm:adjLst>
                      <dgm:adj idx="1" val="-38.8699"/>
                      <dgm:adj idx="2" val="-143.1301"/>
                    </dgm:adjLst>
                  </dgm:shape>
                </dgm:if>
                <dgm:if name="Name36" axis="followSib" ptType="node" func="cnt" op="equ" val="2">
                  <dgm:shape xmlns:r="http://schemas.openxmlformats.org/officeDocument/2006/relationships" type="chord" r:blip="">
                    <dgm:adjLst>
                      <dgm:adj idx="1" val="-19.4712"/>
                      <dgm:adj idx="2" val="-160.5288"/>
                    </dgm:adjLst>
                  </dgm:shape>
                </dgm:if>
                <dgm:else name="Name37">
                  <dgm:shape xmlns:r="http://schemas.openxmlformats.org/officeDocument/2006/relationships" type="chord" r:blip="">
                    <dgm:adjLst>
                      <dgm:adj idx="1" val="-8.2133"/>
                      <dgm:adj idx="2" val="-171.7867"/>
                    </dgm:adjLst>
                  </dgm:shape>
                </dgm:else>
              </dgm:choose>
            </dgm:if>
            <dgm:if name="Name38" axis="precedSib" ptType="node" func="cnt" op="equ" val="4">
              <dgm:choose name="Name39">
                <dgm:if name="Name40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41" axis="followSib" ptType="node" func="cnt" op="equ" val="1">
                  <dgm:shape xmlns:r="http://schemas.openxmlformats.org/officeDocument/2006/relationships" type="chord" r:blip="">
                    <dgm:adjLst>
                      <dgm:adj idx="1" val="-41.8103"/>
                      <dgm:adj idx="2" val="-138.1897"/>
                    </dgm:adjLst>
                  </dgm:shape>
                </dgm:if>
                <dgm:else name="Name42">
                  <dgm:shape xmlns:r="http://schemas.openxmlformats.org/officeDocument/2006/relationships" type="chord" r:blip="">
                    <dgm:adjLst>
                      <dgm:adj idx="1" val="-25.3769"/>
                      <dgm:adj idx="2" val="-154.6231"/>
                    </dgm:adjLst>
                  </dgm:shape>
                </dgm:else>
              </dgm:choose>
            </dgm:if>
            <dgm:if name="Name43" axis="precedSib" ptType="node" func="cnt" op="equ" val="5">
              <dgm:choose name="Name44">
                <dgm:if name="Name45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else name="Name46">
                  <dgm:shape xmlns:r="http://schemas.openxmlformats.org/officeDocument/2006/relationships" type="chord" r:blip="">
                    <dgm:adjLst>
                      <dgm:adj idx="1" val="-45.5847"/>
                      <dgm:adj idx="2" val="-134.4153"/>
                    </dgm:adjLst>
                  </dgm:shape>
                </dgm:else>
              </dgm:choose>
            </dgm:if>
            <dgm:else name="Name47">
              <dgm:shape xmlns:r="http://schemas.openxmlformats.org/officeDocument/2006/relationships" type="chord" r:blip="">
                <dgm:adjLst>
                  <dgm:adj idx="1" val="-90"/>
                  <dgm:adj idx="2" val="-90"/>
                </dgm:adjLst>
              </dgm:shape>
            </dgm:else>
          </dgm:choose>
          <dgm:presOf/>
        </dgm:layoutNode>
        <dgm:layoutNode name="Child" styleLbl="revTx">
          <dgm:varLst>
            <dgm:chMax val="0"/>
            <dgm:chPref val="0"/>
            <dgm:bulletEnabled val="1"/>
          </dgm:varLst>
          <dgm:choose name="Name48">
            <dgm:if name="Name49" func="var" arg="dir" op="equ" val="norm">
              <dgm:alg type="tx">
                <dgm:param type="parTxLTRAlign" val="l"/>
                <dgm:param type="parTxRTLAlign" val="l"/>
                <dgm:param type="txAnchorVert" val="t"/>
              </dgm:alg>
            </dgm:if>
            <dgm:else name="Name50">
              <dgm:alg type="tx">
                <dgm:param type="parTxLTRAlign" val="r"/>
                <dgm:param type="parTxRTLAlign" val="r"/>
                <dgm:param type="txAnchorVert" val="t"/>
              </dgm:alg>
            </dgm:else>
          </dgm:choose>
          <dgm:choose name="Name51">
            <dgm:if name="Name52" axis="ch" ptType="node" func="cnt" op="gte" val="1">
              <dgm:shape xmlns:r="http://schemas.openxmlformats.org/officeDocument/2006/relationships" type="rect" r:blip="">
                <dgm:adjLst/>
              </dgm:shape>
            </dgm:if>
            <dgm:else name="Name53">
              <dgm:shape xmlns:r="http://schemas.openxmlformats.org/officeDocument/2006/relationships" type="rect" r:blip="" hideGeom="1">
                <dgm:adjLst/>
              </dgm:shape>
            </dgm:else>
          </dgm:choose>
          <dgm:choose name="Name54">
            <dgm:if name="Name55" axis="ch" ptType="node" func="cnt" op="gte" val="1">
              <dgm:presOf axis="des" ptType="node"/>
            </dgm:if>
            <dgm:else name="Name56">
              <dgm:presOf/>
            </dgm:else>
          </dgm:choose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Parent" styleLbl="revTx">
          <dgm:varLst>
            <dgm:chMax val="1"/>
            <dgm:chPref val="1"/>
            <dgm:bulletEnabled val="1"/>
          </dgm:varLst>
          <dgm:choose name="Name57">
            <dgm:if name="Name58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  <dgm:param type="txAnchorVert" val="b"/>
                <dgm:param type="txAnchorVertCh" val="b"/>
              </dgm:alg>
            </dgm:if>
            <dgm:else name="Name59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  <dgm:param type="txAnchorVert" val="b"/>
                <dgm:param type="txAnchorVertCh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gif>
</file>

<file path=ppt/media/image2.JPG>
</file>

<file path=ppt/media/image20.JPG>
</file>

<file path=ppt/media/image21.JPG>
</file>

<file path=ppt/media/image22.jpg>
</file>

<file path=ppt/media/image23.jpeg>
</file>

<file path=ppt/media/image24.jpeg>
</file>

<file path=ppt/media/image25.png>
</file>

<file path=ppt/media/image26.jpeg>
</file>

<file path=ppt/media/image26.png>
</file>

<file path=ppt/media/image27.jpeg>
</file>

<file path=ppt/media/image27.png>
</file>

<file path=ppt/media/image28.png>
</file>

<file path=ppt/media/image29.png>
</file>

<file path=ppt/media/image3.jpeg>
</file>

<file path=ppt/media/image30.gif>
</file>

<file path=ppt/media/image31.jpeg>
</file>

<file path=ppt/media/image4.jpeg>
</file>

<file path=ppt/media/image5.JPG>
</file>

<file path=ppt/media/image6.gif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4/26/2016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80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smtClean="0"/>
              <a:pPr/>
              <a:t>4/26/2016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094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4/26/2016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3094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smtClean="0"/>
              <a:pPr/>
              <a:t>4/26/2016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0654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4/26/2016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2253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4/26/2016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761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4/26/2016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042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4/26/2016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321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4/26/2016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714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4/26/2016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773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4/26/2016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10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4/26/2016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129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4/26/2016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538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smtClean="0"/>
              <a:pPr/>
              <a:t>4/26/2016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032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4/26/2016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1337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gi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omeopathy.at/wp-content/uploads/Osteoklast-2-300x224.jpg" TargetMode="External"/><Relationship Id="rId2" Type="http://schemas.openxmlformats.org/officeDocument/2006/relationships/hyperlink" Target="http://www.trialx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l.wikipedia.org/wiki/Kr&#281;tarz_mniejszy" TargetMode="External"/><Relationship Id="rId5" Type="http://schemas.openxmlformats.org/officeDocument/2006/relationships/hyperlink" Target="http://mailgrupowy.pl/files/html/693175,index_html_44e6d8c4.jpg" TargetMode="External"/><Relationship Id="rId4" Type="http://schemas.openxmlformats.org/officeDocument/2006/relationships/hyperlink" Target="http://www.pearsoned.co.uk/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In Vitro (In Vivo*) 3D-printed </a:t>
            </a:r>
            <a:r>
              <a:rPr lang="pl-PL" dirty="0" err="1"/>
              <a:t>biopolymeric</a:t>
            </a:r>
            <a:r>
              <a:rPr lang="pl-PL" dirty="0"/>
              <a:t> </a:t>
            </a:r>
            <a:r>
              <a:rPr lang="pl-PL" dirty="0" err="1"/>
              <a:t>bone</a:t>
            </a:r>
            <a:r>
              <a:rPr lang="pl-PL" dirty="0"/>
              <a:t> </a:t>
            </a:r>
            <a:r>
              <a:rPr lang="pl-PL" dirty="0" err="1"/>
              <a:t>scaffolds</a:t>
            </a:r>
            <a:r>
              <a:rPr lang="pl-PL" dirty="0"/>
              <a:t> </a:t>
            </a:r>
            <a:r>
              <a:rPr lang="pl-PL" dirty="0" err="1"/>
              <a:t>degradation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98098"/>
            <a:ext cx="10572000" cy="1137208"/>
          </a:xfrm>
        </p:spPr>
        <p:txBody>
          <a:bodyPr>
            <a:normAutofit fontScale="92500" lnSpcReduction="10000"/>
          </a:bodyPr>
          <a:lstStyle/>
          <a:p>
            <a:r>
              <a:rPr lang="pl-PL" dirty="0"/>
              <a:t>Natalia Milaniak</a:t>
            </a:r>
          </a:p>
          <a:p>
            <a:r>
              <a:rPr lang="pl-PL" dirty="0"/>
              <a:t>Techniki Obrazowania i Biometria</a:t>
            </a:r>
          </a:p>
          <a:p>
            <a:r>
              <a:rPr lang="pl-PL" dirty="0"/>
              <a:t>Fizyka Medyczna, AGH 2016</a:t>
            </a:r>
          </a:p>
          <a:p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9756475" y="6173696"/>
            <a:ext cx="23377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100" dirty="0"/>
              <a:t>*</a:t>
            </a:r>
            <a:r>
              <a:rPr lang="pl-PL" sz="1100" dirty="0" err="1"/>
              <a:t>depending</a:t>
            </a:r>
            <a:r>
              <a:rPr lang="pl-PL" sz="1100" dirty="0"/>
              <a:t> on In-Vitro </a:t>
            </a:r>
            <a:r>
              <a:rPr lang="pl-PL" sz="1100" dirty="0" err="1"/>
              <a:t>results</a:t>
            </a:r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1864852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Symbol zastępczy zawartości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14452" y="0"/>
            <a:ext cx="4163093" cy="6843084"/>
          </a:xfrm>
        </p:spPr>
      </p:pic>
    </p:spTree>
    <p:extLst>
      <p:ext uri="{BB962C8B-B14F-4D97-AF65-F5344CB8AC3E}">
        <p14:creationId xmlns:p14="http://schemas.microsoft.com/office/powerpoint/2010/main" val="209988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75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0854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Box 2"/>
          <p:cNvSpPr txBox="1"/>
          <p:nvPr/>
        </p:nvSpPr>
        <p:spPr>
          <a:xfrm>
            <a:off x="2143125" y="6334125"/>
            <a:ext cx="14478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800" dirty="0"/>
              <a:t>Źródło [16]</a:t>
            </a:r>
            <a:endParaRPr lang="en-GB" sz="800" dirty="0"/>
          </a:p>
        </p:txBody>
      </p:sp>
      <p:pic>
        <p:nvPicPr>
          <p:cNvPr id="26" name="Obraz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131" y="0"/>
            <a:ext cx="12192000" cy="6850379"/>
          </a:xfrm>
          <a:prstGeom prst="rect">
            <a:avLst/>
          </a:prstGeom>
        </p:spPr>
      </p:pic>
      <p:sp>
        <p:nvSpPr>
          <p:cNvPr id="29" name="Symbol zastępczy zawartości 2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434719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9329" y="0"/>
            <a:ext cx="38533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7710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75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7231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Measurements</a:t>
            </a:r>
            <a:endParaRPr lang="pl-PL" dirty="0"/>
          </a:p>
        </p:txBody>
      </p:sp>
      <p:graphicFrame>
        <p:nvGraphicFramePr>
          <p:cNvPr id="4" name="Symbol zastępczy zawartości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5417922"/>
              </p:ext>
            </p:extLst>
          </p:nvPr>
        </p:nvGraphicFramePr>
        <p:xfrm>
          <a:off x="819150" y="2222500"/>
          <a:ext cx="10553700" cy="363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140121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1026" name="Picture 2" descr="http://ocdn.eu/images/skapiec/NjM7MDA7MDMsMCwxMTgsMCwx/26438aa67026261a06c69e1596f0bec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2778" y="1903290"/>
            <a:ext cx="451485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mensor.pl/wagi_laboratoryjne_i_przemyslowe_II_klasy_zdjecia/waga_laboratoryjna_lwm_15x17_p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7628" y="1903290"/>
            <a:ext cx="4211051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18892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3074" name="Picture 2" descr="http://www.primaryict.co.uk/p/pr5638-1-lar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6405" y="0"/>
            <a:ext cx="6799141" cy="6799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40977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2052" name="Picture 4" descr="http://hackedgadgets.com/wp-content/uploads/2011/01/_dino-lite-digital-microscope-at-ces-2011_8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999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05985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Symbol zastępczy zawartości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5999" y="2285999"/>
            <a:ext cx="6096001" cy="4572002"/>
          </a:xfrm>
        </p:spPr>
      </p:pic>
      <p:pic>
        <p:nvPicPr>
          <p:cNvPr id="6" name="Obraz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" y="571"/>
            <a:ext cx="6095238" cy="45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106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Content</a:t>
            </a:r>
            <a:endParaRPr lang="en-GB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42859315"/>
              </p:ext>
            </p:extLst>
          </p:nvPr>
        </p:nvGraphicFramePr>
        <p:xfrm>
          <a:off x="819150" y="2222500"/>
          <a:ext cx="10553700" cy="363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480727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Symbol zastępczy zawartości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6095999" cy="4572000"/>
          </a:xfrm>
        </p:spPr>
      </p:pic>
      <p:pic>
        <p:nvPicPr>
          <p:cNvPr id="5" name="Obraz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2286571"/>
            <a:ext cx="6095238" cy="45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90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730869" y="481226"/>
            <a:ext cx="10571998" cy="970450"/>
          </a:xfrm>
        </p:spPr>
        <p:txBody>
          <a:bodyPr/>
          <a:lstStyle/>
          <a:p>
            <a:endParaRPr lang="pl-PL"/>
          </a:p>
        </p:txBody>
      </p:sp>
      <p:pic>
        <p:nvPicPr>
          <p:cNvPr id="4" name="Symbol zastępczy zawartości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2132" y="-28445"/>
            <a:ext cx="4189472" cy="6886445"/>
          </a:xfrm>
        </p:spPr>
      </p:pic>
    </p:spTree>
    <p:extLst>
      <p:ext uri="{BB962C8B-B14F-4D97-AF65-F5344CB8AC3E}">
        <p14:creationId xmlns:p14="http://schemas.microsoft.com/office/powerpoint/2010/main" val="20455745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6999" y="1501062"/>
            <a:ext cx="6858000" cy="385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2902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6999" y="1501062"/>
            <a:ext cx="6858000" cy="385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9433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9329" y="0"/>
            <a:ext cx="38533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7812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graphicFrame>
        <p:nvGraphicFramePr>
          <p:cNvPr id="4" name="Symbol zastępczy zawartości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6008952"/>
              </p:ext>
            </p:extLst>
          </p:nvPr>
        </p:nvGraphicFramePr>
        <p:xfrm>
          <a:off x="819150" y="2222500"/>
          <a:ext cx="10553700" cy="363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183405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PBS</a:t>
            </a:r>
          </a:p>
        </p:txBody>
      </p:sp>
      <p:graphicFrame>
        <p:nvGraphicFramePr>
          <p:cNvPr id="4" name="Symbol zastępczy zawartości 3"/>
          <p:cNvGraphicFramePr>
            <a:graphicFrameLocks noGrp="1"/>
          </p:cNvGraphicFramePr>
          <p:nvPr>
            <p:ph idx="1"/>
          </p:nvPr>
        </p:nvGraphicFramePr>
        <p:xfrm>
          <a:off x="3218815" y="2364581"/>
          <a:ext cx="5754370" cy="36880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50620">
                  <a:extLst>
                    <a:ext uri="{9D8B030D-6E8A-4147-A177-3AD203B41FA5}">
                      <a16:colId xmlns:a16="http://schemas.microsoft.com/office/drawing/2014/main" val="4188612167"/>
                    </a:ext>
                  </a:extLst>
                </a:gridCol>
                <a:gridCol w="1150620">
                  <a:extLst>
                    <a:ext uri="{9D8B030D-6E8A-4147-A177-3AD203B41FA5}">
                      <a16:colId xmlns:a16="http://schemas.microsoft.com/office/drawing/2014/main" val="852301106"/>
                    </a:ext>
                  </a:extLst>
                </a:gridCol>
                <a:gridCol w="1150620">
                  <a:extLst>
                    <a:ext uri="{9D8B030D-6E8A-4147-A177-3AD203B41FA5}">
                      <a16:colId xmlns:a16="http://schemas.microsoft.com/office/drawing/2014/main" val="3691902981"/>
                    </a:ext>
                  </a:extLst>
                </a:gridCol>
                <a:gridCol w="1151255">
                  <a:extLst>
                    <a:ext uri="{9D8B030D-6E8A-4147-A177-3AD203B41FA5}">
                      <a16:colId xmlns:a16="http://schemas.microsoft.com/office/drawing/2014/main" val="3425747456"/>
                    </a:ext>
                  </a:extLst>
                </a:gridCol>
                <a:gridCol w="1151255">
                  <a:extLst>
                    <a:ext uri="{9D8B030D-6E8A-4147-A177-3AD203B41FA5}">
                      <a16:colId xmlns:a16="http://schemas.microsoft.com/office/drawing/2014/main" val="101003704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Związek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Ilość do dodania (1x)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Końcowa koncentracja (1x)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Ilość do dodania (10x)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Końcowa koncentracja (10x)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2200108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H</a:t>
                      </a:r>
                      <a:r>
                        <a:rPr lang="pl-PL" sz="1100" baseline="-25000">
                          <a:effectLst/>
                        </a:rPr>
                        <a:t>2</a:t>
                      </a:r>
                      <a:r>
                        <a:rPr lang="pl-PL" sz="1100">
                          <a:effectLst/>
                        </a:rPr>
                        <a:t>O (koniecznie destylowana)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 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 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 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 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557751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HCl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 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 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 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 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145124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NaCl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8g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137mM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80g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1,37M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455476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KCl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0,2g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2,7mM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2g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27mM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24213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Na</a:t>
                      </a:r>
                      <a:r>
                        <a:rPr lang="pl-PL" sz="1100" baseline="-25000">
                          <a:effectLst/>
                        </a:rPr>
                        <a:t>2</a:t>
                      </a:r>
                      <a:r>
                        <a:rPr lang="pl-PL" sz="1100">
                          <a:effectLst/>
                        </a:rPr>
                        <a:t>HPO</a:t>
                      </a:r>
                      <a:r>
                        <a:rPr lang="pl-PL" sz="1100" baseline="-25000">
                          <a:effectLst/>
                        </a:rPr>
                        <a:t>4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1,44g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10mM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14,4g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100mM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230235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KH</a:t>
                      </a:r>
                      <a:r>
                        <a:rPr lang="pl-PL" sz="1100" baseline="-25000">
                          <a:effectLst/>
                        </a:rPr>
                        <a:t>2</a:t>
                      </a:r>
                      <a:r>
                        <a:rPr lang="pl-PL" sz="1100">
                          <a:effectLst/>
                        </a:rPr>
                        <a:t>PO</a:t>
                      </a:r>
                      <a:r>
                        <a:rPr lang="pl-PL" sz="1100" baseline="-25000">
                          <a:effectLst/>
                        </a:rPr>
                        <a:t>4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0,24g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1,8mM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>
                          <a:effectLst/>
                        </a:rPr>
                        <a:t>2,4g</a:t>
                      </a:r>
                      <a:endParaRPr lang="pl-PL" sz="110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pl-PL" sz="1100" dirty="0">
                          <a:effectLst/>
                        </a:rPr>
                        <a:t>18mM</a:t>
                      </a:r>
                      <a:endParaRPr lang="pl-PL" sz="1100" dirty="0">
                        <a:effectLst/>
                        <a:latin typeface="Candara" panose="020E0502030303020204" pitchFamily="34" charset="0"/>
                        <a:ea typeface="STKaiti"/>
                        <a:cs typeface="Tahoma" panose="020B060403050404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257503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01209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PBS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7170" name="Picture 2" descr="http://tools.thermofisher.com/content/sfs/prodImages/high/10010-023_650x6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0209" y="1882230"/>
            <a:ext cx="5407268" cy="4991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07088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NaOH</a:t>
            </a:r>
          </a:p>
        </p:txBody>
      </p:sp>
      <p:pic>
        <p:nvPicPr>
          <p:cNvPr id="5122" name="Picture 2" descr="https://upload.wikimedia.org/wikipedia/commons/3/34/SodiumHydroxide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0753" y="2213709"/>
            <a:ext cx="4262003" cy="3385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ttp://www.drcruzan.com/Images/Chemistry/NaOH_Labe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974" y="2213709"/>
            <a:ext cx="3440479" cy="3451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74495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NaOH</a:t>
            </a:r>
          </a:p>
        </p:txBody>
      </p:sp>
      <p:pic>
        <p:nvPicPr>
          <p:cNvPr id="6146" name="Picture 2" descr="https://www.gelifesciences.com/gehcls_images/GELS/Images/ProductImages/Files/NaOH%2050_14100358%20e%5b1%5d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8700" y="2222500"/>
            <a:ext cx="2154598" cy="3636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7595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Variations</a:t>
            </a:r>
            <a:endParaRPr lang="pl-PL" dirty="0"/>
          </a:p>
        </p:txBody>
      </p:sp>
      <p:graphicFrame>
        <p:nvGraphicFramePr>
          <p:cNvPr id="4" name="Symbol zastępczy zawartości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073598"/>
              </p:ext>
            </p:extLst>
          </p:nvPr>
        </p:nvGraphicFramePr>
        <p:xfrm>
          <a:off x="819150" y="2222500"/>
          <a:ext cx="10553700" cy="363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460399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91" r="10708" b="1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7" name="Freeform 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6485467" cy="6858000"/>
          </a:xfrm>
          <a:custGeom>
            <a:avLst/>
            <a:gdLst>
              <a:gd name="connsiteX0" fmla="*/ 0 w 6485467"/>
              <a:gd name="connsiteY0" fmla="*/ 0 h 6858000"/>
              <a:gd name="connsiteX1" fmla="*/ 6485467 w 6485467"/>
              <a:gd name="connsiteY1" fmla="*/ 0 h 6858000"/>
              <a:gd name="connsiteX2" fmla="*/ 6485467 w 6485467"/>
              <a:gd name="connsiteY2" fmla="*/ 1900238 h 6858000"/>
              <a:gd name="connsiteX3" fmla="*/ 6115051 w 6485467"/>
              <a:gd name="connsiteY3" fmla="*/ 2178050 h 6858000"/>
              <a:gd name="connsiteX4" fmla="*/ 6110817 w 6485467"/>
              <a:gd name="connsiteY4" fmla="*/ 2184400 h 6858000"/>
              <a:gd name="connsiteX5" fmla="*/ 6104467 w 6485467"/>
              <a:gd name="connsiteY5" fmla="*/ 2193925 h 6858000"/>
              <a:gd name="connsiteX6" fmla="*/ 6098117 w 6485467"/>
              <a:gd name="connsiteY6" fmla="*/ 2201863 h 6858000"/>
              <a:gd name="connsiteX7" fmla="*/ 6098117 w 6485467"/>
              <a:gd name="connsiteY7" fmla="*/ 2211388 h 6858000"/>
              <a:gd name="connsiteX8" fmla="*/ 6098117 w 6485467"/>
              <a:gd name="connsiteY8" fmla="*/ 2220913 h 6858000"/>
              <a:gd name="connsiteX9" fmla="*/ 6104467 w 6485467"/>
              <a:gd name="connsiteY9" fmla="*/ 2228850 h 6858000"/>
              <a:gd name="connsiteX10" fmla="*/ 6110817 w 6485467"/>
              <a:gd name="connsiteY10" fmla="*/ 2238375 h 6858000"/>
              <a:gd name="connsiteX11" fmla="*/ 6115051 w 6485467"/>
              <a:gd name="connsiteY11" fmla="*/ 2244725 h 6858000"/>
              <a:gd name="connsiteX12" fmla="*/ 6485467 w 6485467"/>
              <a:gd name="connsiteY12" fmla="*/ 2522538 h 6858000"/>
              <a:gd name="connsiteX13" fmla="*/ 6485467 w 6485467"/>
              <a:gd name="connsiteY13" fmla="*/ 6858000 h 6858000"/>
              <a:gd name="connsiteX14" fmla="*/ 0 w 6485467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85467" h="6858000">
                <a:moveTo>
                  <a:pt x="0" y="0"/>
                </a:moveTo>
                <a:lnTo>
                  <a:pt x="6485467" y="0"/>
                </a:lnTo>
                <a:lnTo>
                  <a:pt x="6485467" y="1900238"/>
                </a:lnTo>
                <a:lnTo>
                  <a:pt x="6115051" y="2178050"/>
                </a:lnTo>
                <a:lnTo>
                  <a:pt x="6110817" y="2184400"/>
                </a:lnTo>
                <a:lnTo>
                  <a:pt x="6104467" y="2193925"/>
                </a:lnTo>
                <a:lnTo>
                  <a:pt x="6098117" y="2201863"/>
                </a:lnTo>
                <a:lnTo>
                  <a:pt x="6098117" y="2211388"/>
                </a:lnTo>
                <a:lnTo>
                  <a:pt x="6098117" y="2220913"/>
                </a:lnTo>
                <a:lnTo>
                  <a:pt x="6104467" y="2228850"/>
                </a:lnTo>
                <a:lnTo>
                  <a:pt x="6110817" y="2238375"/>
                </a:lnTo>
                <a:lnTo>
                  <a:pt x="6115051" y="2244725"/>
                </a:lnTo>
                <a:lnTo>
                  <a:pt x="6485467" y="2522538"/>
                </a:lnTo>
                <a:lnTo>
                  <a:pt x="648546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94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18712" y="2413000"/>
            <a:ext cx="4921687" cy="3632200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4930400" cy="1559412"/>
          </a:xfrm>
        </p:spPr>
        <p:txBody>
          <a:bodyPr>
            <a:normAutofit/>
          </a:bodyPr>
          <a:lstStyle/>
          <a:p>
            <a:r>
              <a:rPr lang="pl-PL" dirty="0"/>
              <a:t>Orbital shaker</a:t>
            </a:r>
          </a:p>
        </p:txBody>
      </p:sp>
    </p:spTree>
    <p:extLst>
      <p:ext uri="{BB962C8B-B14F-4D97-AF65-F5344CB8AC3E}">
        <p14:creationId xmlns:p14="http://schemas.microsoft.com/office/powerpoint/2010/main" val="10732943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Hydration</a:t>
            </a:r>
            <a:endParaRPr lang="pl-P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ymbol zastępczy zawartości 2"/>
              <p:cNvSpPr>
                <a:spLocks noGrp="1"/>
              </p:cNvSpPr>
              <p:nvPr>
                <p:ph idx="1"/>
              </p:nvPr>
            </p:nvSpPr>
            <p:spPr>
              <a:xfrm>
                <a:off x="3867662" y="2989385"/>
                <a:ext cx="4456673" cy="2095690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pl-PL" b="0" i="1" smtClean="0">
                        <a:latin typeface="Cambria Math" panose="02040503050406030204" pitchFamily="18" charset="0"/>
                      </a:rPr>
                      <m:t>%</m:t>
                    </m:r>
                    <m:r>
                      <a:rPr lang="pl-PL" b="0" i="1" smtClean="0">
                        <a:latin typeface="Cambria Math" panose="02040503050406030204" pitchFamily="18" charset="0"/>
                      </a:rPr>
                      <m:t>𝐻𝑦𝑑𝑟𝑎𝑡𝑖𝑜𝑛</m:t>
                    </m:r>
                    <m:r>
                      <a:rPr lang="pl-PL" b="0" i="1" smtClean="0">
                        <a:latin typeface="Cambria Math" panose="02040503050406030204" pitchFamily="18" charset="0"/>
                      </a:rPr>
                      <m:t>= </m:t>
                    </m:r>
                    <m:d>
                      <m:dPr>
                        <m:ctrlPr>
                          <a:rPr lang="pl-PL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pl-PL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pl-PL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pl-PL" b="0" i="1" smtClean="0"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pl-PL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pl-PL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pl-PL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pl-PL" b="0" i="1" smtClean="0"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pl-PL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pl-PL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pl-PL" b="0" i="1" smtClean="0">
                                    <a:latin typeface="Cambria Math" panose="02040503050406030204" pitchFamily="18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pl-PL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den>
                        </m:f>
                      </m:e>
                    </m:d>
                  </m:oMath>
                </a14:m>
                <a:r>
                  <a:rPr lang="pl-PL" dirty="0"/>
                  <a:t>100</a:t>
                </a:r>
              </a:p>
            </p:txBody>
          </p:sp>
        </mc:Choice>
        <mc:Fallback xmlns="">
          <p:sp>
            <p:nvSpPr>
              <p:cNvPr id="3" name="Symbol zastępczy zawartości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67662" y="2989385"/>
                <a:ext cx="4456673" cy="2095690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432187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Porosity</a:t>
            </a:r>
            <a:r>
              <a:rPr lang="pl-PL" dirty="0"/>
              <a:t> &amp; </a:t>
            </a:r>
            <a:r>
              <a:rPr lang="pl-PL" dirty="0" err="1"/>
              <a:t>Young’s</a:t>
            </a:r>
            <a:r>
              <a:rPr lang="pl-PL" dirty="0"/>
              <a:t> </a:t>
            </a:r>
            <a:r>
              <a:rPr lang="pl-PL" dirty="0" err="1"/>
              <a:t>Modulus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649124" y="3035383"/>
            <a:ext cx="4893749" cy="275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6275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Mass &amp; </a:t>
            </a:r>
            <a:r>
              <a:rPr lang="pl-PL" dirty="0" err="1"/>
              <a:t>Size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Picture 2" descr="http://ocdn.eu/images/skapiec/NjM7MDA7MDMsMCwxMTgsMCwx/26438aa67026261a06c69e1596f0bec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2778" y="1903290"/>
            <a:ext cx="451485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ttp://www.mensor.pl/wagi_laboratoryjne_i_przemyslowe_II_klasy_zdjecia/waga_laboratoryjna_lwm_15x17_p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7628" y="1903290"/>
            <a:ext cx="4211051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20344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Degradation</a:t>
            </a:r>
            <a:r>
              <a:rPr lang="pl-PL" dirty="0"/>
              <a:t> </a:t>
            </a:r>
            <a:r>
              <a:rPr lang="pl-PL" dirty="0" err="1"/>
              <a:t>rate</a:t>
            </a:r>
            <a:endParaRPr lang="pl-P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ymbol zastępczy zawartości 2"/>
              <p:cNvSpPr>
                <a:spLocks noGrp="1"/>
              </p:cNvSpPr>
              <p:nvPr>
                <p:ph idx="1"/>
              </p:nvPr>
            </p:nvSpPr>
            <p:spPr>
              <a:xfrm>
                <a:off x="5072209" y="3191607"/>
                <a:ext cx="2047580" cy="1972598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pl-PL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l-PL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pl-PL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sub>
                    </m:sSub>
                    <m:r>
                      <a:rPr lang="pl-PL" b="0" i="0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pl-PL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pl-PL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pl-PL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pl-PL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pl-PL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pl-PL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pl-PL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den>
                    </m:f>
                  </m:oMath>
                </a14:m>
                <a:endParaRPr lang="pl-PL" dirty="0"/>
              </a:p>
            </p:txBody>
          </p:sp>
        </mc:Choice>
        <mc:Fallback xmlns="">
          <p:sp>
            <p:nvSpPr>
              <p:cNvPr id="3" name="Symbol zastępczy zawartości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72209" y="3191607"/>
                <a:ext cx="2047580" cy="1972598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202637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Products of </a:t>
            </a:r>
            <a:r>
              <a:rPr lang="pl-PL" dirty="0" err="1"/>
              <a:t>degradation</a:t>
            </a:r>
            <a:endParaRPr lang="pl-PL" dirty="0"/>
          </a:p>
        </p:txBody>
      </p:sp>
      <p:pic>
        <p:nvPicPr>
          <p:cNvPr id="10242" name="Picture 2" descr="http://www.clemson.edu/restoration/wlcc/_files/micro_ftir_bruker_optics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6730" y="1871645"/>
            <a:ext cx="6681716" cy="4986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6847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FTIR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12290" name="Picture 2" descr="https://upload.wikimedia.org/wikipedia/commons/thumb/a/a1/FTIR_Interferometer.png/1024px-FTIR_Interferomet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2775" y="0"/>
            <a:ext cx="707922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97245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FTIR</a:t>
            </a:r>
          </a:p>
        </p:txBody>
      </p:sp>
      <p:pic>
        <p:nvPicPr>
          <p:cNvPr id="11266" name="Picture 2" descr="http://photometrics.net/wp-content/uploads/2015/10/IRBandPos.gif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2574" y="1916252"/>
            <a:ext cx="7586850" cy="4941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19821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Bibliography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pPr lvl="0">
              <a:buFont typeface="+mj-lt"/>
              <a:buAutoNum type="arabicPeriod"/>
            </a:pPr>
            <a:r>
              <a:rPr lang="pl-PL" dirty="0"/>
              <a:t>Osteoblast, </a:t>
            </a:r>
            <a:r>
              <a:rPr lang="pl-PL" i="1" dirty="0"/>
              <a:t>Portal o zdrowiu – </a:t>
            </a:r>
            <a:r>
              <a:rPr lang="pl-PL" i="1" u="sng" dirty="0">
                <a:hlinkClick r:id="rId2"/>
              </a:rPr>
              <a:t>www.trialx.com</a:t>
            </a:r>
            <a:r>
              <a:rPr lang="pl-PL" i="1" dirty="0"/>
              <a:t>. </a:t>
            </a:r>
            <a:r>
              <a:rPr lang="pl-PL" dirty="0"/>
              <a:t>[Online] [Zacytowano 30 Czerwiec 2011.] http://trialx.com/curetalk/wp-content/blogs.dir/7/files/2011/05/diseases/Osteoblast-3.jpg</a:t>
            </a:r>
          </a:p>
          <a:p>
            <a:pPr lvl="0">
              <a:buFont typeface="+mj-lt"/>
              <a:buAutoNum type="arabicPeriod"/>
            </a:pPr>
            <a:r>
              <a:rPr lang="pl-PL" dirty="0"/>
              <a:t>Osteoklast, </a:t>
            </a:r>
            <a:r>
              <a:rPr lang="pl-PL" i="1" dirty="0"/>
              <a:t>Portal o zdrowiu – homeopathy.at. </a:t>
            </a:r>
            <a:r>
              <a:rPr lang="pl-PL" dirty="0"/>
              <a:t>[Online] [Zacytowano 16 Grudzień 2011.] </a:t>
            </a:r>
            <a:r>
              <a:rPr lang="pl-PL" u="sng" dirty="0">
                <a:hlinkClick r:id="rId3"/>
              </a:rPr>
              <a:t>http://www.homeopathy.at/wp-content/uploads/Osteoklast-2-300x224.jpg</a:t>
            </a:r>
            <a:endParaRPr lang="pl-PL" dirty="0"/>
          </a:p>
          <a:p>
            <a:pPr lvl="0">
              <a:buFont typeface="+mj-lt"/>
              <a:buAutoNum type="arabicPeriod"/>
            </a:pPr>
            <a:r>
              <a:rPr lang="pl-PL" dirty="0"/>
              <a:t>Budowa kości zbitej, </a:t>
            </a:r>
            <a:r>
              <a:rPr lang="pl-PL" i="1" dirty="0"/>
              <a:t>Wydawnictwo książkowe - </a:t>
            </a:r>
            <a:r>
              <a:rPr lang="pl-PL" i="1" u="sng" dirty="0">
                <a:hlinkClick r:id="rId4"/>
              </a:rPr>
              <a:t>http://www.pearsoned.co.uk</a:t>
            </a:r>
            <a:r>
              <a:rPr lang="pl-PL" i="1" dirty="0"/>
              <a:t>. </a:t>
            </a:r>
            <a:r>
              <a:rPr lang="pl-PL" dirty="0"/>
              <a:t>[Online] [Zacytowano 2004] </a:t>
            </a:r>
            <a:r>
              <a:rPr lang="pl-PL" u="sng" dirty="0">
                <a:hlinkClick r:id="rId5"/>
              </a:rPr>
              <a:t>http://mailgrupowy.pl/files/html/693175,index_html_44e6d8c4.jpg</a:t>
            </a:r>
            <a:r>
              <a:rPr lang="pl-PL" dirty="0"/>
              <a:t> </a:t>
            </a:r>
          </a:p>
          <a:p>
            <a:pPr lvl="0">
              <a:buFont typeface="+mj-lt"/>
              <a:buAutoNum type="arabicPeriod"/>
            </a:pPr>
            <a:r>
              <a:rPr lang="pl-PL" b="1" dirty="0"/>
              <a:t>Tadeusz Cichocki, </a:t>
            </a:r>
            <a:r>
              <a:rPr lang="pl-PL" i="1" dirty="0"/>
              <a:t>Kompendium histologii</a:t>
            </a:r>
            <a:r>
              <a:rPr lang="pl-PL" dirty="0"/>
              <a:t>, 2002</a:t>
            </a:r>
          </a:p>
          <a:p>
            <a:pPr lvl="0">
              <a:buFont typeface="+mj-lt"/>
              <a:buAutoNum type="arabicPeriod"/>
            </a:pPr>
            <a:r>
              <a:rPr lang="pl-PL" dirty="0"/>
              <a:t>Budowa nasady kości udowej, </a:t>
            </a:r>
            <a:r>
              <a:rPr lang="pl-PL" i="1" dirty="0"/>
              <a:t>Wikipedia - </a:t>
            </a:r>
            <a:r>
              <a:rPr lang="pl-PL" i="1" u="sng" dirty="0">
                <a:hlinkClick r:id="rId6"/>
              </a:rPr>
              <a:t>http://pl.wikipedia.org/wiki/Krętarz_mniejszy</a:t>
            </a:r>
            <a:r>
              <a:rPr lang="pl-PL" i="1" dirty="0"/>
              <a:t> </a:t>
            </a:r>
            <a:r>
              <a:rPr lang="pl-PL" dirty="0"/>
              <a:t>[Online] [Zacytowano 2014] http://upload.wikimedia.org/wikipedia/commons/thumb/0/08/Superior_epiphysis_-_posterior_view.jpg/220px-Superior_epiphysis_-_posterior_view.jpg</a:t>
            </a:r>
          </a:p>
          <a:p>
            <a:pPr lvl="0">
              <a:buFont typeface="+mj-lt"/>
              <a:buAutoNum type="arabicPeriod"/>
            </a:pPr>
            <a:r>
              <a:rPr lang="en-CA" b="1" dirty="0" err="1"/>
              <a:t>Yuehuei</a:t>
            </a:r>
            <a:r>
              <a:rPr lang="en-CA" b="1" dirty="0"/>
              <a:t> H. An</a:t>
            </a:r>
            <a:r>
              <a:rPr lang="en-CA" dirty="0"/>
              <a:t>, </a:t>
            </a:r>
            <a:r>
              <a:rPr lang="en-CA" i="1" dirty="0"/>
              <a:t>Mechanical Testing of Bone and the Bone-Implant Interface</a:t>
            </a:r>
            <a:r>
              <a:rPr lang="en-CA" dirty="0"/>
              <a:t>, 2000</a:t>
            </a:r>
            <a:endParaRPr lang="pl-PL" dirty="0"/>
          </a:p>
          <a:p>
            <a:pPr lvl="0">
              <a:buFont typeface="+mj-lt"/>
              <a:buAutoNum type="arabicPeriod"/>
            </a:pPr>
            <a:r>
              <a:rPr lang="pl-PL" b="1" dirty="0" err="1"/>
              <a:t>Arturo</a:t>
            </a:r>
            <a:r>
              <a:rPr lang="pl-PL" b="1" dirty="0"/>
              <a:t> N. </a:t>
            </a:r>
            <a:r>
              <a:rPr lang="pl-PL" b="1" dirty="0" err="1"/>
              <a:t>Natali</a:t>
            </a:r>
            <a:r>
              <a:rPr lang="pl-PL" b="1" dirty="0"/>
              <a:t>, </a:t>
            </a:r>
            <a:r>
              <a:rPr lang="pl-PL" i="1" dirty="0" err="1"/>
              <a:t>Dental</a:t>
            </a:r>
            <a:r>
              <a:rPr lang="pl-PL" i="1" dirty="0"/>
              <a:t> </a:t>
            </a:r>
            <a:r>
              <a:rPr lang="pl-PL" i="1" dirty="0" err="1"/>
              <a:t>Biomechanics</a:t>
            </a:r>
            <a:r>
              <a:rPr lang="pl-PL" dirty="0"/>
              <a:t>, 2003</a:t>
            </a:r>
          </a:p>
          <a:p>
            <a:pPr lvl="0">
              <a:buFont typeface="+mj-lt"/>
              <a:buAutoNum type="arabicPeriod"/>
            </a:pPr>
            <a:r>
              <a:rPr lang="en-CA" b="1" dirty="0"/>
              <a:t>Alejandro A. Espinoza </a:t>
            </a:r>
            <a:r>
              <a:rPr lang="en-CA" b="1" dirty="0" err="1"/>
              <a:t>Orías</a:t>
            </a:r>
            <a:r>
              <a:rPr lang="en-CA" b="1" dirty="0"/>
              <a:t>, </a:t>
            </a:r>
            <a:r>
              <a:rPr lang="en-CA" i="1" dirty="0"/>
              <a:t>The relationship between the mechanical anisotropy of human cortical bone tissue and its microstructure</a:t>
            </a:r>
            <a:r>
              <a:rPr lang="en-CA" dirty="0"/>
              <a:t>,  2005</a:t>
            </a:r>
            <a:endParaRPr lang="pl-PL" dirty="0"/>
          </a:p>
          <a:p>
            <a:pPr lvl="0">
              <a:buFont typeface="+mj-lt"/>
              <a:buAutoNum type="arabicPeriod"/>
            </a:pPr>
            <a:r>
              <a:rPr lang="en-CA" b="1" dirty="0"/>
              <a:t>Richard B. Ashman, </a:t>
            </a:r>
            <a:r>
              <a:rPr lang="en-CA" i="1" dirty="0"/>
              <a:t>Elastic Modulus of trabecular bone material</a:t>
            </a:r>
            <a:r>
              <a:rPr lang="en-CA" dirty="0"/>
              <a:t>, 1988</a:t>
            </a:r>
            <a:endParaRPr lang="pl-PL" dirty="0"/>
          </a:p>
          <a:p>
            <a:pPr lvl="0">
              <a:buFont typeface="+mj-lt"/>
              <a:buAutoNum type="arabicPeriod"/>
            </a:pPr>
            <a:r>
              <a:rPr lang="en-US" b="1" dirty="0" err="1"/>
              <a:t>Benedikt</a:t>
            </a:r>
            <a:r>
              <a:rPr lang="en-US" b="1" dirty="0"/>
              <a:t> </a:t>
            </a:r>
            <a:r>
              <a:rPr lang="en-US" b="1" dirty="0" err="1"/>
              <a:t>Helgason</a:t>
            </a:r>
            <a:r>
              <a:rPr lang="en-US" b="1" dirty="0"/>
              <a:t>, </a:t>
            </a:r>
            <a:r>
              <a:rPr lang="en-US" b="1" dirty="0" err="1"/>
              <a:t>Egon</a:t>
            </a:r>
            <a:r>
              <a:rPr lang="en-US" b="1" dirty="0"/>
              <a:t> </a:t>
            </a:r>
            <a:r>
              <a:rPr lang="en-US" b="1" dirty="0" err="1"/>
              <a:t>Perilli</a:t>
            </a:r>
            <a:r>
              <a:rPr lang="en-US" b="1" dirty="0"/>
              <a:t>, Enrico </a:t>
            </a:r>
            <a:r>
              <a:rPr lang="en-US" b="1" dirty="0" err="1"/>
              <a:t>Schileo</a:t>
            </a:r>
            <a:r>
              <a:rPr lang="en-US" b="1" dirty="0"/>
              <a:t>, </a:t>
            </a:r>
            <a:r>
              <a:rPr lang="en-US" i="1" dirty="0"/>
              <a:t>Mathematical relationships between bone density and mechanical properties: A literature review</a:t>
            </a:r>
            <a:r>
              <a:rPr lang="en-US" dirty="0"/>
              <a:t>, 2007</a:t>
            </a:r>
            <a:endParaRPr lang="pl-PL" dirty="0"/>
          </a:p>
          <a:p>
            <a:pPr lvl="0">
              <a:buFont typeface="+mj-lt"/>
              <a:buAutoNum type="arabicPeriod"/>
            </a:pPr>
            <a:r>
              <a:rPr lang="en-US" b="1" dirty="0"/>
              <a:t>Esther Cory, Ara </a:t>
            </a:r>
            <a:r>
              <a:rPr lang="en-US" b="1" dirty="0" err="1"/>
              <a:t>Nazarian</a:t>
            </a:r>
            <a:r>
              <a:rPr lang="en-US" b="1" dirty="0"/>
              <a:t>, </a:t>
            </a:r>
            <a:r>
              <a:rPr lang="en-US" b="1" dirty="0" err="1"/>
              <a:t>Vahid</a:t>
            </a:r>
            <a:r>
              <a:rPr lang="en-US" b="1" dirty="0"/>
              <a:t> </a:t>
            </a:r>
            <a:r>
              <a:rPr lang="en-US" b="1" dirty="0" err="1"/>
              <a:t>Enezari</a:t>
            </a:r>
            <a:r>
              <a:rPr lang="en-US" b="1" dirty="0"/>
              <a:t>, </a:t>
            </a:r>
            <a:r>
              <a:rPr lang="en-US" b="1" dirty="0" err="1"/>
              <a:t>Vartan</a:t>
            </a:r>
            <a:r>
              <a:rPr lang="en-US" b="1" dirty="0"/>
              <a:t> </a:t>
            </a:r>
            <a:r>
              <a:rPr lang="en-US" b="1" dirty="0" err="1"/>
              <a:t>Vartanians</a:t>
            </a:r>
            <a:r>
              <a:rPr lang="en-US" b="1" dirty="0"/>
              <a:t>, </a:t>
            </a:r>
            <a:r>
              <a:rPr lang="en-US" i="1" dirty="0"/>
              <a:t>Compressive axial mechanical properties of rat bone as functions of bone volume fraction, apparent density and micro-</a:t>
            </a:r>
            <a:r>
              <a:rPr lang="en-US" i="1" dirty="0" err="1"/>
              <a:t>ct</a:t>
            </a:r>
            <a:r>
              <a:rPr lang="en-US" i="1" dirty="0"/>
              <a:t> based mineral density</a:t>
            </a:r>
            <a:r>
              <a:rPr lang="en-US" dirty="0"/>
              <a:t>, 2009</a:t>
            </a:r>
            <a:endParaRPr lang="pl-PL" dirty="0"/>
          </a:p>
          <a:p>
            <a:pPr lvl="0">
              <a:buFont typeface="+mj-lt"/>
              <a:buAutoNum type="arabicPeriod"/>
            </a:pPr>
            <a:r>
              <a:rPr lang="en-US" b="1" dirty="0"/>
              <a:t>Dieter Christian </a:t>
            </a:r>
            <a:r>
              <a:rPr lang="en-US" b="1" dirty="0" err="1"/>
              <a:t>Wirtz</a:t>
            </a:r>
            <a:r>
              <a:rPr lang="en-US" b="1" dirty="0"/>
              <a:t>, Norbert </a:t>
            </a:r>
            <a:r>
              <a:rPr lang="en-US" b="1" dirty="0" err="1"/>
              <a:t>Schiffers</a:t>
            </a:r>
            <a:r>
              <a:rPr lang="en-US" b="1" dirty="0"/>
              <a:t>, Thomas </a:t>
            </a:r>
            <a:r>
              <a:rPr lang="en-US" b="1" dirty="0" err="1"/>
              <a:t>Pandorf</a:t>
            </a:r>
            <a:r>
              <a:rPr lang="en-US" b="1" dirty="0"/>
              <a:t>, Klaus </a:t>
            </a:r>
            <a:r>
              <a:rPr lang="en-US" b="1" dirty="0" err="1"/>
              <a:t>Redermacher</a:t>
            </a:r>
            <a:r>
              <a:rPr lang="en-US" b="1" dirty="0"/>
              <a:t>, Dieter </a:t>
            </a:r>
            <a:r>
              <a:rPr lang="en-US" b="1" dirty="0" err="1"/>
              <a:t>Weichert</a:t>
            </a:r>
            <a:r>
              <a:rPr lang="en-US" b="1" dirty="0"/>
              <a:t>, </a:t>
            </a:r>
            <a:r>
              <a:rPr lang="en-US" b="1" dirty="0" err="1"/>
              <a:t>Raimund</a:t>
            </a:r>
            <a:r>
              <a:rPr lang="en-US" b="1" dirty="0"/>
              <a:t> </a:t>
            </a:r>
            <a:r>
              <a:rPr lang="en-US" b="1" dirty="0" err="1"/>
              <a:t>Forst</a:t>
            </a:r>
            <a:r>
              <a:rPr lang="en-US" b="1" dirty="0"/>
              <a:t>, </a:t>
            </a:r>
            <a:r>
              <a:rPr lang="en-US" i="1" dirty="0"/>
              <a:t>Critical evaluation of known bone material properties to realize anisotropic FE-simulation of the proximal femur</a:t>
            </a:r>
            <a:r>
              <a:rPr lang="en-US" dirty="0"/>
              <a:t>, 2000</a:t>
            </a:r>
            <a:endParaRPr lang="pl-PL" dirty="0"/>
          </a:p>
          <a:p>
            <a:pPr lvl="0">
              <a:buFont typeface="+mj-lt"/>
              <a:buAutoNum type="arabicPeriod"/>
            </a:pPr>
            <a:r>
              <a:rPr lang="en-US" b="1" dirty="0"/>
              <a:t>J. </a:t>
            </a:r>
            <a:r>
              <a:rPr lang="en-US" b="1" dirty="0" err="1"/>
              <a:t>Halgrin</a:t>
            </a:r>
            <a:r>
              <a:rPr lang="en-US" b="1" dirty="0"/>
              <a:t>, F. </a:t>
            </a:r>
            <a:r>
              <a:rPr lang="en-US" b="1" dirty="0" err="1"/>
              <a:t>Chaari</a:t>
            </a:r>
            <a:r>
              <a:rPr lang="en-US" b="1" dirty="0"/>
              <a:t>, E. </a:t>
            </a:r>
            <a:r>
              <a:rPr lang="en-US" b="1" dirty="0" err="1"/>
              <a:t>Markiewicz</a:t>
            </a:r>
            <a:r>
              <a:rPr lang="en-US" b="1" dirty="0"/>
              <a:t>, </a:t>
            </a:r>
            <a:r>
              <a:rPr lang="en-US" i="1" dirty="0"/>
              <a:t>On the effect of marrow in the mechanical behavior and crush response of trabecular bone</a:t>
            </a:r>
            <a:r>
              <a:rPr lang="en-US" dirty="0"/>
              <a:t>, 2011</a:t>
            </a:r>
            <a:endParaRPr lang="pl-PL" dirty="0"/>
          </a:p>
          <a:p>
            <a:pPr lvl="0">
              <a:buFont typeface="+mj-lt"/>
              <a:buAutoNum type="arabicPeriod"/>
            </a:pPr>
            <a:r>
              <a:rPr lang="pl-PL" b="1" dirty="0"/>
              <a:t>Jerzy </a:t>
            </a:r>
            <a:r>
              <a:rPr lang="pl-PL" b="1" dirty="0" err="1"/>
              <a:t>Litniewski</a:t>
            </a:r>
            <a:r>
              <a:rPr lang="pl-PL" b="1" dirty="0"/>
              <a:t>, </a:t>
            </a:r>
            <a:r>
              <a:rPr lang="pl-PL" i="1" dirty="0"/>
              <a:t>Wykorzystanie fal ultradźwiękowych do oceny zmian struktury kości gąbczastej</a:t>
            </a:r>
            <a:r>
              <a:rPr lang="pl-PL" dirty="0"/>
              <a:t>, 2006</a:t>
            </a:r>
          </a:p>
          <a:p>
            <a:pPr lvl="0">
              <a:buFont typeface="+mj-lt"/>
              <a:buAutoNum type="arabicPeriod"/>
            </a:pPr>
            <a:r>
              <a:rPr lang="pl-PL" b="1" dirty="0"/>
              <a:t>Wykład prof. dr hab. </a:t>
            </a:r>
            <a:r>
              <a:rPr lang="pl-PL" b="1" dirty="0" err="1"/>
              <a:t>Inż</a:t>
            </a:r>
            <a:r>
              <a:rPr lang="pl-PL" b="1" dirty="0"/>
              <a:t> Krzysztofa </a:t>
            </a:r>
            <a:r>
              <a:rPr lang="pl-PL" b="1" dirty="0" err="1"/>
              <a:t>Wierzbanowskiego</a:t>
            </a:r>
            <a:r>
              <a:rPr lang="pl-PL" dirty="0"/>
              <a:t> </a:t>
            </a:r>
            <a:r>
              <a:rPr lang="pl-PL" i="1" dirty="0"/>
              <a:t>Naprężenia I odkształcenia</a:t>
            </a:r>
          </a:p>
          <a:p>
            <a:pPr lvl="0">
              <a:buFont typeface="+mj-lt"/>
              <a:buAutoNum type="arabicPeriod"/>
            </a:pPr>
            <a:r>
              <a:rPr lang="pl-PL" b="1" dirty="0"/>
              <a:t>Susan L. </a:t>
            </a:r>
            <a:r>
              <a:rPr lang="pl-PL" b="1" dirty="0" err="1"/>
              <a:t>Ishaug-Riley</a:t>
            </a:r>
            <a:r>
              <a:rPr lang="pl-PL" b="1" dirty="0"/>
              <a:t>, </a:t>
            </a:r>
            <a:r>
              <a:rPr lang="pl-PL" i="1" dirty="0" err="1"/>
              <a:t>Bone</a:t>
            </a:r>
            <a:r>
              <a:rPr lang="pl-PL" i="1" dirty="0"/>
              <a:t> </a:t>
            </a:r>
            <a:r>
              <a:rPr lang="pl-PL" i="1" dirty="0" err="1"/>
              <a:t>Formation</a:t>
            </a:r>
            <a:r>
              <a:rPr lang="pl-PL" i="1" dirty="0"/>
              <a:t> by </a:t>
            </a:r>
            <a:r>
              <a:rPr lang="pl-PL" i="1" dirty="0" err="1"/>
              <a:t>three-dimensional</a:t>
            </a:r>
            <a:r>
              <a:rPr lang="pl-PL" i="1" dirty="0"/>
              <a:t> </a:t>
            </a:r>
            <a:r>
              <a:rPr lang="pl-PL" i="1" dirty="0" err="1"/>
              <a:t>osteobast</a:t>
            </a:r>
            <a:r>
              <a:rPr lang="pl-PL" i="1" dirty="0"/>
              <a:t> </a:t>
            </a:r>
            <a:r>
              <a:rPr lang="pl-PL" i="1" dirty="0" err="1"/>
              <a:t>culture</a:t>
            </a:r>
            <a:r>
              <a:rPr lang="pl-PL" i="1" dirty="0"/>
              <a:t> in </a:t>
            </a:r>
            <a:r>
              <a:rPr lang="pl-PL" i="1" dirty="0" err="1"/>
              <a:t>biodegradable</a:t>
            </a:r>
            <a:r>
              <a:rPr lang="pl-PL" i="1" dirty="0"/>
              <a:t> </a:t>
            </a:r>
            <a:r>
              <a:rPr lang="pl-PL" i="1" dirty="0" err="1"/>
              <a:t>scaffolds</a:t>
            </a:r>
            <a:r>
              <a:rPr lang="pl-PL" i="1" dirty="0"/>
              <a:t>, </a:t>
            </a:r>
            <a:r>
              <a:rPr lang="pl-PL" dirty="0"/>
              <a:t>1997</a:t>
            </a:r>
          </a:p>
          <a:p>
            <a:pPr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213782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pl-PL" dirty="0" err="1"/>
              <a:t>Thank</a:t>
            </a:r>
            <a:r>
              <a:rPr lang="pl-PL" dirty="0"/>
              <a:t> </a:t>
            </a:r>
            <a:r>
              <a:rPr lang="pl-PL" dirty="0" err="1"/>
              <a:t>you</a:t>
            </a:r>
            <a:endParaRPr lang="en-GB" dirty="0"/>
          </a:p>
        </p:txBody>
      </p:sp>
      <p:pic>
        <p:nvPicPr>
          <p:cNvPr id="9218" name="Picture 2" descr="https://scontent-fra3-1.xx.fbcdn.net/v/t1.0-9/12705663_1006629662743049_423251310801465111_n.jpg?oh=50aeb116f7fa38f33153946f1ead2252&amp;oe=57B57C67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7437" y="1951523"/>
            <a:ext cx="5137123" cy="4906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0945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779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PEGDA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Polyethylene</a:t>
            </a:r>
            <a:r>
              <a:rPr lang="pl-PL" dirty="0"/>
              <a:t> (</a:t>
            </a:r>
            <a:r>
              <a:rPr lang="pl-PL" dirty="0" err="1"/>
              <a:t>glycol</a:t>
            </a:r>
            <a:r>
              <a:rPr lang="pl-PL" dirty="0"/>
              <a:t>) </a:t>
            </a:r>
            <a:r>
              <a:rPr lang="pl-PL" dirty="0" err="1"/>
              <a:t>Diacrylate</a:t>
            </a:r>
            <a:endParaRPr lang="pl-PL" dirty="0"/>
          </a:p>
        </p:txBody>
      </p:sp>
      <p:pic>
        <p:nvPicPr>
          <p:cNvPr id="2050" name="Picture 2" descr="http://www.esibio.com/media/catalog/product/cache/1/image/650x/040ec09b1e35df139433887a97daa66f/p/e/pegda-esi-bi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1403" y="1910560"/>
            <a:ext cx="6090598" cy="4947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9386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DVA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Adipic</a:t>
            </a:r>
            <a:r>
              <a:rPr lang="pl-PL" dirty="0"/>
              <a:t> </a:t>
            </a:r>
            <a:r>
              <a:rPr lang="pl-PL" dirty="0" err="1"/>
              <a:t>acid</a:t>
            </a:r>
            <a:r>
              <a:rPr lang="pl-PL" dirty="0"/>
              <a:t> </a:t>
            </a:r>
            <a:r>
              <a:rPr lang="pl-PL" dirty="0" err="1"/>
              <a:t>divinyl</a:t>
            </a:r>
            <a:r>
              <a:rPr lang="pl-PL" dirty="0"/>
              <a:t> ester.</a:t>
            </a:r>
          </a:p>
        </p:txBody>
      </p:sp>
    </p:spTree>
    <p:extLst>
      <p:ext uri="{BB962C8B-B14F-4D97-AF65-F5344CB8AC3E}">
        <p14:creationId xmlns:p14="http://schemas.microsoft.com/office/powerpoint/2010/main" val="2518770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BAPO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Photoiniciator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720280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5"/>
          <p:cNvPicPr>
            <a:picLocks noChangeAspect="1"/>
          </p:cNvPicPr>
          <p:nvPr/>
        </p:nvPicPr>
        <p:blipFill rotWithShape="1">
          <a:blip r:embed="rId2"/>
          <a:srcRect l="21562" r="22182" b="-3"/>
          <a:stretch/>
        </p:blipFill>
        <p:spPr>
          <a:xfrm>
            <a:off x="8466138" y="2413000"/>
            <a:ext cx="2915860" cy="3628362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SUDAN I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18713" y="2413000"/>
            <a:ext cx="7199220" cy="3632200"/>
          </a:xfrm>
        </p:spPr>
        <p:txBody>
          <a:bodyPr>
            <a:normAutofit/>
          </a:bodyPr>
          <a:lstStyle/>
          <a:p>
            <a:r>
              <a:rPr lang="pl-PL" dirty="0" err="1"/>
              <a:t>Organic</a:t>
            </a:r>
            <a:r>
              <a:rPr lang="pl-PL" dirty="0"/>
              <a:t> </a:t>
            </a:r>
            <a:r>
              <a:rPr lang="pl-PL" dirty="0" err="1"/>
              <a:t>compound</a:t>
            </a:r>
            <a:r>
              <a:rPr lang="pl-PL" dirty="0"/>
              <a:t> </a:t>
            </a:r>
            <a:r>
              <a:rPr lang="pl-PL" dirty="0" err="1"/>
              <a:t>classified</a:t>
            </a:r>
            <a:r>
              <a:rPr lang="pl-PL" dirty="0"/>
              <a:t> as a </a:t>
            </a:r>
            <a:r>
              <a:rPr lang="pl-PL" dirty="0" err="1"/>
              <a:t>azo</a:t>
            </a:r>
            <a:r>
              <a:rPr lang="pl-PL" dirty="0"/>
              <a:t> </a:t>
            </a:r>
            <a:r>
              <a:rPr lang="pl-PL" dirty="0" err="1"/>
              <a:t>dye</a:t>
            </a:r>
            <a:r>
              <a:rPr lang="pl-PL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027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4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6578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Red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917</TotalTime>
  <Words>476</Words>
  <Application>Microsoft Office PowerPoint</Application>
  <PresentationFormat>Panoramiczny</PresentationFormat>
  <Paragraphs>98</Paragraphs>
  <Slides>39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7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39</vt:i4>
      </vt:variant>
    </vt:vector>
  </HeadingPairs>
  <TitlesOfParts>
    <vt:vector size="47" baseType="lpstr">
      <vt:lpstr>Arial</vt:lpstr>
      <vt:lpstr>Cambria Math</vt:lpstr>
      <vt:lpstr>Candara</vt:lpstr>
      <vt:lpstr>Century Gothic</vt:lpstr>
      <vt:lpstr>STKaiti</vt:lpstr>
      <vt:lpstr>Tahoma</vt:lpstr>
      <vt:lpstr>Wingdings 2</vt:lpstr>
      <vt:lpstr>Quotable</vt:lpstr>
      <vt:lpstr>In Vitro (In Vivo*) 3D-printed biopolymeric bone scaffolds degradation</vt:lpstr>
      <vt:lpstr>Content</vt:lpstr>
      <vt:lpstr>Variations</vt:lpstr>
      <vt:lpstr>Prezentacja programu PowerPoint</vt:lpstr>
      <vt:lpstr>PEGDA</vt:lpstr>
      <vt:lpstr>DVA</vt:lpstr>
      <vt:lpstr>BAPO</vt:lpstr>
      <vt:lpstr>SUDAN I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Measurements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PBS</vt:lpstr>
      <vt:lpstr>PBS</vt:lpstr>
      <vt:lpstr>NaOH</vt:lpstr>
      <vt:lpstr>NaOH</vt:lpstr>
      <vt:lpstr>Orbital shaker</vt:lpstr>
      <vt:lpstr>Hydration</vt:lpstr>
      <vt:lpstr>Porosity &amp; Young’s Modulus</vt:lpstr>
      <vt:lpstr>Mass &amp; Size</vt:lpstr>
      <vt:lpstr>Degradation rate</vt:lpstr>
      <vt:lpstr>Products of degradation</vt:lpstr>
      <vt:lpstr>FTIR</vt:lpstr>
      <vt:lpstr>FTIR</vt:lpstr>
      <vt:lpstr>Bibliography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 Vivo (In Vitro*) 3D-printed bone regeneration</dc:title>
  <dc:creator>Natalia Milaniak</dc:creator>
  <cp:lastModifiedBy>Natalia Milaniak</cp:lastModifiedBy>
  <cp:revision>45</cp:revision>
  <dcterms:created xsi:type="dcterms:W3CDTF">2016-03-15T13:10:30Z</dcterms:created>
  <dcterms:modified xsi:type="dcterms:W3CDTF">2016-04-26T21:57:56Z</dcterms:modified>
</cp:coreProperties>
</file>

<file path=docProps/thumbnail.jpeg>
</file>